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407" r:id="rId4"/>
    <p:sldId id="408" r:id="rId5"/>
    <p:sldId id="409" r:id="rId6"/>
    <p:sldId id="337" r:id="rId7"/>
    <p:sldId id="385" r:id="rId8"/>
    <p:sldId id="410" r:id="rId9"/>
    <p:sldId id="411" r:id="rId10"/>
    <p:sldId id="412" r:id="rId11"/>
    <p:sldId id="390" r:id="rId12"/>
    <p:sldId id="391" r:id="rId13"/>
    <p:sldId id="413" r:id="rId14"/>
    <p:sldId id="414" r:id="rId15"/>
    <p:sldId id="416" r:id="rId16"/>
    <p:sldId id="418" r:id="rId17"/>
    <p:sldId id="419" r:id="rId18"/>
    <p:sldId id="42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742E8-9F22-4D9C-BC95-2A2D8A0DCA72}" v="1" dt="2024-10-09T18:23:51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gs, Quinn" userId="bd4ed5c9-a142-40f7-8e5e-68f389f6aa57" providerId="ADAL" clId="{FA2134D4-EC0D-436C-BF9E-75719F0CB3F0}"/>
    <pc:docChg chg="undo custSel addSld delSld modSld sldOrd">
      <pc:chgData name="Briggs, Quinn" userId="bd4ed5c9-a142-40f7-8e5e-68f389f6aa57" providerId="ADAL" clId="{FA2134D4-EC0D-436C-BF9E-75719F0CB3F0}" dt="2023-09-20T18:12:55.758" v="3153" actId="20577"/>
      <pc:docMkLst>
        <pc:docMk/>
      </pc:docMkLst>
      <pc:sldChg chg="addSp delSp modSp mod">
        <pc:chgData name="Briggs, Quinn" userId="bd4ed5c9-a142-40f7-8e5e-68f389f6aa57" providerId="ADAL" clId="{FA2134D4-EC0D-436C-BF9E-75719F0CB3F0}" dt="2023-09-20T15:45:27.876" v="2288" actId="403"/>
        <pc:sldMkLst>
          <pc:docMk/>
          <pc:sldMk cId="387885261" sldId="258"/>
        </pc:sldMkLst>
        <pc:spChg chg="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2" creationId="{6FBBD0B5-8725-4580-F739-934901FE5ADE}"/>
          </ac:spMkLst>
        </pc:spChg>
        <pc:spChg chg="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4" creationId="{AB24007D-85A8-7B60-32EA-B82B8D1A9565}"/>
          </ac:spMkLst>
        </pc:spChg>
        <pc:spChg chg="add 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5" creationId="{25D89F02-2B16-70D6-B3F0-A3DE8595F444}"/>
          </ac:spMkLst>
        </pc:spChg>
        <pc:spChg chg="del">
          <ac:chgData name="Briggs, Quinn" userId="bd4ed5c9-a142-40f7-8e5e-68f389f6aa57" providerId="ADAL" clId="{FA2134D4-EC0D-436C-BF9E-75719F0CB3F0}" dt="2023-09-20T15:43:20.002" v="2281" actId="478"/>
          <ac:spMkLst>
            <pc:docMk/>
            <pc:sldMk cId="387885261" sldId="258"/>
            <ac:spMk id="8" creationId="{AF6E5E9C-C1D9-77B3-E740-3390F387F701}"/>
          </ac:spMkLst>
        </pc:spChg>
        <pc:spChg chg="add 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10" creationId="{A6A48543-712F-49DB-4F3F-A291D04345BC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25" creationId="{572F6A24-139E-4EB5-86D2-431F42EF85CB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36" creationId="{C9DA5B05-DD14-4860-AC45-02A8D2EE1AA5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43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51" creationId="{C9DA5B05-DD14-4860-AC45-02A8D2EE1AA5}"/>
          </ac:spMkLst>
        </pc:spChg>
        <pc:grpChg chg="del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30" creationId="{3963AE85-BE5D-4975-BACF-DDDCC9C2ACDE}"/>
          </ac:grpSpMkLst>
        </pc:grpChg>
        <pc:grpChg chg="add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45" creationId="{3963AE85-BE5D-4975-BACF-DDDCC9C2ACDE}"/>
          </ac:grpSpMkLst>
        </pc:grpChg>
        <pc:picChg chg="del">
          <ac:chgData name="Briggs, Quinn" userId="bd4ed5c9-a142-40f7-8e5e-68f389f6aa57" providerId="ADAL" clId="{FA2134D4-EC0D-436C-BF9E-75719F0CB3F0}" dt="2023-09-20T15:43:20.002" v="2281" actId="478"/>
          <ac:picMkLst>
            <pc:docMk/>
            <pc:sldMk cId="387885261" sldId="258"/>
            <ac:picMk id="6" creationId="{6A115576-259D-B314-6E21-94922AB78678}"/>
          </ac:picMkLst>
        </pc:picChg>
        <pc:picChg chg="add mod">
          <ac:chgData name="Briggs, Quinn" userId="bd4ed5c9-a142-40f7-8e5e-68f389f6aa57" providerId="ADAL" clId="{FA2134D4-EC0D-436C-BF9E-75719F0CB3F0}" dt="2023-09-20T15:45:01.956" v="2285" actId="26606"/>
          <ac:picMkLst>
            <pc:docMk/>
            <pc:sldMk cId="387885261" sldId="258"/>
            <ac:picMk id="9" creationId="{A88F3039-2385-CC26-79DB-8EBA9F01E4EE}"/>
          </ac:picMkLst>
        </pc:picChg>
        <pc:cxnChg chg="del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38" creationId="{36BE37AC-AD36-4C42-9B8C-C5500F4E7C63}"/>
          </ac:cxnSpMkLst>
        </pc:cxnChg>
        <pc:cxnChg chg="add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53" creationId="{36BE37AC-AD36-4C42-9B8C-C5500F4E7C63}"/>
          </ac:cxnSpMkLst>
        </pc:cxnChg>
      </pc:sldChg>
      <pc:sldChg chg="modSp">
        <pc:chgData name="Briggs, Quinn" userId="bd4ed5c9-a142-40f7-8e5e-68f389f6aa57" providerId="ADAL" clId="{FA2134D4-EC0D-436C-BF9E-75719F0CB3F0}" dt="2023-09-20T16:04:28.126" v="3052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FA2134D4-EC0D-436C-BF9E-75719F0CB3F0}" dt="2023-09-20T16:04:28.126" v="305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FA2134D4-EC0D-436C-BF9E-75719F0CB3F0}" dt="2023-09-20T15:52:42.228" v="2826" actId="20577"/>
        <pc:sldMkLst>
          <pc:docMk/>
          <pc:sldMk cId="2406511063" sldId="308"/>
        </pc:sldMkLst>
        <pc:spChg chg="mod">
          <ac:chgData name="Briggs, Quinn" userId="bd4ed5c9-a142-40f7-8e5e-68f389f6aa57" providerId="ADAL" clId="{FA2134D4-EC0D-436C-BF9E-75719F0CB3F0}" dt="2023-09-20T15:52:42.228" v="2826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FA2134D4-EC0D-436C-BF9E-75719F0CB3F0}" dt="2023-09-20T15:27:27.222" v="1720" actId="20577"/>
        <pc:sldMkLst>
          <pc:docMk/>
          <pc:sldMk cId="505528828" sldId="324"/>
        </pc:sldMkLst>
        <pc:spChg chg="mod">
          <ac:chgData name="Briggs, Quinn" userId="bd4ed5c9-a142-40f7-8e5e-68f389f6aa57" providerId="ADAL" clId="{FA2134D4-EC0D-436C-BF9E-75719F0CB3F0}" dt="2023-09-20T15:27:27.222" v="1720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059083083" sldId="32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336766795" sldId="326"/>
        </pc:sldMkLst>
      </pc:sldChg>
      <pc:sldChg chg="modSp ord modAnim">
        <pc:chgData name="Briggs, Quinn" userId="bd4ed5c9-a142-40f7-8e5e-68f389f6aa57" providerId="ADAL" clId="{FA2134D4-EC0D-436C-BF9E-75719F0CB3F0}" dt="2023-09-20T16:20:49.251" v="3067" actId="20577"/>
        <pc:sldMkLst>
          <pc:docMk/>
          <pc:sldMk cId="2126244451" sldId="327"/>
        </pc:sldMkLst>
        <pc:spChg chg="mod">
          <ac:chgData name="Briggs, Quinn" userId="bd4ed5c9-a142-40f7-8e5e-68f389f6aa57" providerId="ADAL" clId="{FA2134D4-EC0D-436C-BF9E-75719F0CB3F0}" dt="2023-09-20T16:20:49.251" v="3067" actId="20577"/>
          <ac:spMkLst>
            <pc:docMk/>
            <pc:sldMk cId="2126244451" sldId="327"/>
            <ac:spMk id="3" creationId="{C523D8FC-C08D-8313-8A99-30098DFCC58C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54.475" v="3010" actId="255"/>
        <pc:sldMkLst>
          <pc:docMk/>
          <pc:sldMk cId="218869455" sldId="328"/>
        </pc:sldMkLst>
        <pc:spChg chg="mod">
          <ac:chgData name="Briggs, Quinn" userId="bd4ed5c9-a142-40f7-8e5e-68f389f6aa57" providerId="ADAL" clId="{FA2134D4-EC0D-436C-BF9E-75719F0CB3F0}" dt="2023-09-20T16:03:45.318" v="3009" actId="20577"/>
          <ac:spMkLst>
            <pc:docMk/>
            <pc:sldMk cId="218869455" sldId="328"/>
            <ac:spMk id="2" creationId="{C8AE6BFF-39D1-0DE2-5A7E-A3252F3AFFA7}"/>
          </ac:spMkLst>
        </pc:spChg>
        <pc:spChg chg="mod">
          <ac:chgData name="Briggs, Quinn" userId="bd4ed5c9-a142-40f7-8e5e-68f389f6aa57" providerId="ADAL" clId="{FA2134D4-EC0D-436C-BF9E-75719F0CB3F0}" dt="2023-09-20T16:03:54.475" v="3010" actId="255"/>
          <ac:spMkLst>
            <pc:docMk/>
            <pc:sldMk cId="218869455" sldId="328"/>
            <ac:spMk id="3" creationId="{D7DA8E45-2FD6-095C-EEAB-955C260AAB2F}"/>
          </ac:spMkLst>
        </pc:spChg>
        <pc:spChg chg="add mod">
          <ac:chgData name="Briggs, Quinn" userId="bd4ed5c9-a142-40f7-8e5e-68f389f6aa57" providerId="ADAL" clId="{FA2134D4-EC0D-436C-BF9E-75719F0CB3F0}" dt="2023-09-20T15:59:59.994" v="2887" actId="26606"/>
          <ac:spMkLst>
            <pc:docMk/>
            <pc:sldMk cId="218869455" sldId="328"/>
            <ac:spMk id="6" creationId="{BF2D2EEF-8788-9B5F-E28D-CDF2523EC4A4}"/>
          </ac:spMkLst>
        </pc:spChg>
        <pc:picChg chg="add mod">
          <ac:chgData name="Briggs, Quinn" userId="bd4ed5c9-a142-40f7-8e5e-68f389f6aa57" providerId="ADAL" clId="{FA2134D4-EC0D-436C-BF9E-75719F0CB3F0}" dt="2023-09-20T15:59:59.994" v="2887" actId="26606"/>
          <ac:picMkLst>
            <pc:docMk/>
            <pc:sldMk cId="218869455" sldId="328"/>
            <ac:picMk id="5" creationId="{C44F7566-FF68-FB9D-0251-C4F199C3DCA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503058858" sldId="328"/>
        </pc:sldMkLst>
      </pc:sldChg>
      <pc:sldChg chg="modSp new del mod">
        <pc:chgData name="Briggs, Quinn" userId="bd4ed5c9-a142-40f7-8e5e-68f389f6aa57" providerId="ADAL" clId="{FA2134D4-EC0D-436C-BF9E-75719F0CB3F0}" dt="2023-09-20T14:50:50.985" v="43" actId="47"/>
        <pc:sldMkLst>
          <pc:docMk/>
          <pc:sldMk cId="4280411651" sldId="328"/>
        </pc:sldMkLst>
        <pc:spChg chg="mod">
          <ac:chgData name="Briggs, Quinn" userId="bd4ed5c9-a142-40f7-8e5e-68f389f6aa57" providerId="ADAL" clId="{FA2134D4-EC0D-436C-BF9E-75719F0CB3F0}" dt="2023-09-20T14:49:53.990" v="42" actId="20577"/>
          <ac:spMkLst>
            <pc:docMk/>
            <pc:sldMk cId="4280411651" sldId="328"/>
            <ac:spMk id="2" creationId="{75B9EFD1-B804-09B6-A7CB-3B90F9A436C5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08992443" sldId="329"/>
        </pc:sldMkLst>
      </pc:sldChg>
      <pc:sldChg chg="addSp modSp new del mod modAnim">
        <pc:chgData name="Briggs, Quinn" userId="bd4ed5c9-a142-40f7-8e5e-68f389f6aa57" providerId="ADAL" clId="{FA2134D4-EC0D-436C-BF9E-75719F0CB3F0}" dt="2023-09-20T15:04:36.457" v="1128" actId="47"/>
        <pc:sldMkLst>
          <pc:docMk/>
          <pc:sldMk cId="2948607260" sldId="329"/>
        </pc:sldMkLst>
        <pc:spChg chg="mod">
          <ac:chgData name="Briggs, Quinn" userId="bd4ed5c9-a142-40f7-8e5e-68f389f6aa57" providerId="ADAL" clId="{FA2134D4-EC0D-436C-BF9E-75719F0CB3F0}" dt="2023-09-20T15:02:40.023" v="1120" actId="20577"/>
          <ac:spMkLst>
            <pc:docMk/>
            <pc:sldMk cId="2948607260" sldId="329"/>
            <ac:spMk id="2" creationId="{69AE054A-8EE3-CCF3-3694-C3526BE2C4A8}"/>
          </ac:spMkLst>
        </pc:spChg>
        <pc:picChg chg="add mod">
          <ac:chgData name="Briggs, Quinn" userId="bd4ed5c9-a142-40f7-8e5e-68f389f6aa57" providerId="ADAL" clId="{FA2134D4-EC0D-436C-BF9E-75719F0CB3F0}" dt="2023-09-20T15:04:13.682" v="1123" actId="1076"/>
          <ac:picMkLst>
            <pc:docMk/>
            <pc:sldMk cId="2948607260" sldId="329"/>
            <ac:picMk id="3" creationId="{07CE5D88-E601-58D9-DDD6-B52745C9274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676673723" sldId="330"/>
        </pc:sldMkLst>
      </pc:sldChg>
      <pc:sldChg chg="addSp modSp new mod modAnim">
        <pc:chgData name="Briggs, Quinn" userId="bd4ed5c9-a142-40f7-8e5e-68f389f6aa57" providerId="ADAL" clId="{FA2134D4-EC0D-436C-BF9E-75719F0CB3F0}" dt="2023-09-20T15:04:34.043" v="1127" actId="1076"/>
        <pc:sldMkLst>
          <pc:docMk/>
          <pc:sldMk cId="4240059314" sldId="330"/>
        </pc:sldMkLst>
        <pc:picChg chg="add mod">
          <ac:chgData name="Briggs, Quinn" userId="bd4ed5c9-a142-40f7-8e5e-68f389f6aa57" providerId="ADAL" clId="{FA2134D4-EC0D-436C-BF9E-75719F0CB3F0}" dt="2023-09-20T15:04:34.043" v="1127" actId="1076"/>
          <ac:picMkLst>
            <pc:docMk/>
            <pc:sldMk cId="4240059314" sldId="330"/>
            <ac:picMk id="2" creationId="{F79E77EF-7F80-1B2E-5B37-218163176339}"/>
          </ac:picMkLst>
        </pc:picChg>
      </pc:sldChg>
      <pc:sldChg chg="addSp modSp new mod setBg">
        <pc:chgData name="Briggs, Quinn" userId="bd4ed5c9-a142-40f7-8e5e-68f389f6aa57" providerId="ADAL" clId="{FA2134D4-EC0D-436C-BF9E-75719F0CB3F0}" dt="2023-09-20T18:12:55.758" v="3153" actId="20577"/>
        <pc:sldMkLst>
          <pc:docMk/>
          <pc:sldMk cId="3114130958" sldId="331"/>
        </pc:sldMkLst>
        <pc:spChg chg="mod">
          <ac:chgData name="Briggs, Quinn" userId="bd4ed5c9-a142-40f7-8e5e-68f389f6aa57" providerId="ADAL" clId="{FA2134D4-EC0D-436C-BF9E-75719F0CB3F0}" dt="2023-09-20T15:27:15.058" v="1707" actId="27636"/>
          <ac:spMkLst>
            <pc:docMk/>
            <pc:sldMk cId="3114130958" sldId="331"/>
            <ac:spMk id="2" creationId="{04741466-923A-928A-1C87-D85B8E5B276C}"/>
          </ac:spMkLst>
        </pc:spChg>
        <pc:spChg chg="mod">
          <ac:chgData name="Briggs, Quinn" userId="bd4ed5c9-a142-40f7-8e5e-68f389f6aa57" providerId="ADAL" clId="{FA2134D4-EC0D-436C-BF9E-75719F0CB3F0}" dt="2023-09-20T18:12:55.758" v="3153" actId="20577"/>
          <ac:spMkLst>
            <pc:docMk/>
            <pc:sldMk cId="3114130958" sldId="331"/>
            <ac:spMk id="3" creationId="{4B42A5F1-D7C6-E7AD-7A36-4E2E4CC79A76}"/>
          </ac:spMkLst>
        </pc:spChg>
        <pc:spChg chg="add mod">
          <ac:chgData name="Briggs, Quinn" userId="bd4ed5c9-a142-40f7-8e5e-68f389f6aa57" providerId="ADAL" clId="{FA2134D4-EC0D-436C-BF9E-75719F0CB3F0}" dt="2023-09-20T15:18:30.018" v="1658" actId="26606"/>
          <ac:spMkLst>
            <pc:docMk/>
            <pc:sldMk cId="3114130958" sldId="331"/>
            <ac:spMk id="6" creationId="{E973F48C-2818-07AD-C504-4A19B604CA6C}"/>
          </ac:spMkLst>
        </pc:spChg>
        <pc:picChg chg="add mod">
          <ac:chgData name="Briggs, Quinn" userId="bd4ed5c9-a142-40f7-8e5e-68f389f6aa57" providerId="ADAL" clId="{FA2134D4-EC0D-436C-BF9E-75719F0CB3F0}" dt="2023-09-20T15:18:30.018" v="1658" actId="26606"/>
          <ac:picMkLst>
            <pc:docMk/>
            <pc:sldMk cId="3114130958" sldId="331"/>
            <ac:picMk id="5" creationId="{314EADD6-DE5F-C116-B5BA-607F21C7FD3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537285252" sldId="331"/>
        </pc:sldMkLst>
      </pc:sldChg>
      <pc:sldChg chg="addSp modSp new mod setBg modAnim">
        <pc:chgData name="Briggs, Quinn" userId="bd4ed5c9-a142-40f7-8e5e-68f389f6aa57" providerId="ADAL" clId="{FA2134D4-EC0D-436C-BF9E-75719F0CB3F0}" dt="2023-09-20T16:22:20.129" v="3070" actId="5793"/>
        <pc:sldMkLst>
          <pc:docMk/>
          <pc:sldMk cId="1284060098" sldId="332"/>
        </pc:sldMkLst>
        <pc:spChg chg="mod">
          <ac:chgData name="Briggs, Quinn" userId="bd4ed5c9-a142-40f7-8e5e-68f389f6aa57" providerId="ADAL" clId="{FA2134D4-EC0D-436C-BF9E-75719F0CB3F0}" dt="2023-09-20T16:22:20.129" v="3070" actId="5793"/>
          <ac:spMkLst>
            <pc:docMk/>
            <pc:sldMk cId="1284060098" sldId="332"/>
            <ac:spMk id="2" creationId="{AB6AFCB0-BB8D-0511-B1D3-9877AFA78A79}"/>
          </ac:spMkLst>
        </pc:spChg>
        <pc:spChg chg="mod ord">
          <ac:chgData name="Briggs, Quinn" userId="bd4ed5c9-a142-40f7-8e5e-68f389f6aa57" providerId="ADAL" clId="{FA2134D4-EC0D-436C-BF9E-75719F0CB3F0}" dt="2023-09-20T16:21:55.374" v="3068" actId="6549"/>
          <ac:spMkLst>
            <pc:docMk/>
            <pc:sldMk cId="1284060098" sldId="332"/>
            <ac:spMk id="3" creationId="{5B37BCA9-4E09-AD33-D4F4-29DA2AEE319C}"/>
          </ac:spMkLst>
        </pc:spChg>
        <pc:spChg chg="add mo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6" creationId="{DC36866B-659D-C0D8-295A-F20BF3C92C43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1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9" creationId="{C9DA5B05-DD14-4860-AC45-02A8D2EE1AA5}"/>
          </ac:spMkLst>
        </pc:spChg>
        <pc:grpChg chg="add">
          <ac:chgData name="Briggs, Quinn" userId="bd4ed5c9-a142-40f7-8e5e-68f389f6aa57" providerId="ADAL" clId="{FA2134D4-EC0D-436C-BF9E-75719F0CB3F0}" dt="2023-09-20T15:54:32.576" v="2850" actId="26606"/>
          <ac:grpSpMkLst>
            <pc:docMk/>
            <pc:sldMk cId="1284060098" sldId="332"/>
            <ac:grpSpMk id="13" creationId="{3963AE85-BE5D-4975-BACF-DDDCC9C2ACDE}"/>
          </ac:grpSpMkLst>
        </pc:grpChg>
        <pc:picChg chg="add mod">
          <ac:chgData name="Briggs, Quinn" userId="bd4ed5c9-a142-40f7-8e5e-68f389f6aa57" providerId="ADAL" clId="{FA2134D4-EC0D-436C-BF9E-75719F0CB3F0}" dt="2023-09-20T15:54:32.576" v="2850" actId="26606"/>
          <ac:picMkLst>
            <pc:docMk/>
            <pc:sldMk cId="1284060098" sldId="332"/>
            <ac:picMk id="5" creationId="{4649B678-785F-A2E1-9FF4-7DD6654945B9}"/>
          </ac:picMkLst>
        </pc:picChg>
        <pc:cxnChg chg="add">
          <ac:chgData name="Briggs, Quinn" userId="bd4ed5c9-a142-40f7-8e5e-68f389f6aa57" providerId="ADAL" clId="{FA2134D4-EC0D-436C-BF9E-75719F0CB3F0}" dt="2023-09-20T15:54:32.576" v="2850" actId="26606"/>
          <ac:cxnSpMkLst>
            <pc:docMk/>
            <pc:sldMk cId="1284060098" sldId="332"/>
            <ac:cxnSpMk id="21" creationId="{36BE37AC-AD36-4C42-9B8C-C5500F4E7C63}"/>
          </ac:cxnSpMkLst>
        </pc:cxn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17819336" sldId="332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17708727" sldId="333"/>
        </pc:sldMkLst>
      </pc:sldChg>
      <pc:sldChg chg="addSp modSp new mod setBg">
        <pc:chgData name="Briggs, Quinn" userId="bd4ed5c9-a142-40f7-8e5e-68f389f6aa57" providerId="ADAL" clId="{FA2134D4-EC0D-436C-BF9E-75719F0CB3F0}" dt="2023-09-20T15:58:49.763" v="2855" actId="20577"/>
        <pc:sldMkLst>
          <pc:docMk/>
          <pc:sldMk cId="314428861" sldId="333"/>
        </pc:sldMkLst>
        <pc:spChg chg="mod">
          <ac:chgData name="Briggs, Quinn" userId="bd4ed5c9-a142-40f7-8e5e-68f389f6aa57" providerId="ADAL" clId="{FA2134D4-EC0D-436C-BF9E-75719F0CB3F0}" dt="2023-09-20T15:57:06.268" v="2854" actId="26606"/>
          <ac:spMkLst>
            <pc:docMk/>
            <pc:sldMk cId="314428861" sldId="333"/>
            <ac:spMk id="2" creationId="{D6895CE6-D90D-1612-2717-1B945DFC0DC0}"/>
          </ac:spMkLst>
        </pc:spChg>
        <pc:spChg chg="mod">
          <ac:chgData name="Briggs, Quinn" userId="bd4ed5c9-a142-40f7-8e5e-68f389f6aa57" providerId="ADAL" clId="{FA2134D4-EC0D-436C-BF9E-75719F0CB3F0}" dt="2023-09-20T15:58:49.763" v="2855" actId="20577"/>
          <ac:spMkLst>
            <pc:docMk/>
            <pc:sldMk cId="314428861" sldId="333"/>
            <ac:spMk id="3" creationId="{0DC91EA6-FC1A-4190-E7EC-5B85FDA1667E}"/>
          </ac:spMkLst>
        </pc:spChg>
        <pc:picChg chg="add mod">
          <ac:chgData name="Briggs, Quinn" userId="bd4ed5c9-a142-40f7-8e5e-68f389f6aa57" providerId="ADAL" clId="{FA2134D4-EC0D-436C-BF9E-75719F0CB3F0}" dt="2023-09-20T15:57:06.268" v="2854" actId="26606"/>
          <ac:picMkLst>
            <pc:docMk/>
            <pc:sldMk cId="314428861" sldId="333"/>
            <ac:picMk id="5" creationId="{CE1C76E6-2710-5776-05A8-8811876E8A59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65405561" sldId="334"/>
        </pc:sldMkLst>
      </pc:sldChg>
      <pc:sldChg chg="modSp new mod">
        <pc:chgData name="Briggs, Quinn" userId="bd4ed5c9-a142-40f7-8e5e-68f389f6aa57" providerId="ADAL" clId="{FA2134D4-EC0D-436C-BF9E-75719F0CB3F0}" dt="2023-09-20T15:59:24.798" v="2883" actId="20577"/>
        <pc:sldMkLst>
          <pc:docMk/>
          <pc:sldMk cId="2955658813" sldId="334"/>
        </pc:sldMkLst>
        <pc:spChg chg="mod">
          <ac:chgData name="Briggs, Quinn" userId="bd4ed5c9-a142-40f7-8e5e-68f389f6aa57" providerId="ADAL" clId="{FA2134D4-EC0D-436C-BF9E-75719F0CB3F0}" dt="2023-09-20T15:49:17.600" v="2705" actId="27636"/>
          <ac:spMkLst>
            <pc:docMk/>
            <pc:sldMk cId="2955658813" sldId="334"/>
            <ac:spMk id="2" creationId="{ADE43428-DE2D-8D31-1417-C64B5244A340}"/>
          </ac:spMkLst>
        </pc:spChg>
        <pc:spChg chg="mod">
          <ac:chgData name="Briggs, Quinn" userId="bd4ed5c9-a142-40f7-8e5e-68f389f6aa57" providerId="ADAL" clId="{FA2134D4-EC0D-436C-BF9E-75719F0CB3F0}" dt="2023-09-20T15:59:24.798" v="2883" actId="20577"/>
          <ac:spMkLst>
            <pc:docMk/>
            <pc:sldMk cId="2955658813" sldId="334"/>
            <ac:spMk id="3" creationId="{6F9CAD2F-CC9B-96BC-60AD-5485F72780AB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39.740" v="2996" actId="20577"/>
        <pc:sldMkLst>
          <pc:docMk/>
          <pc:sldMk cId="2625129871" sldId="335"/>
        </pc:sldMkLst>
        <pc:spChg chg="mod">
          <ac:chgData name="Briggs, Quinn" userId="bd4ed5c9-a142-40f7-8e5e-68f389f6aa57" providerId="ADAL" clId="{FA2134D4-EC0D-436C-BF9E-75719F0CB3F0}" dt="2023-09-20T16:03:39.740" v="2996" actId="20577"/>
          <ac:spMkLst>
            <pc:docMk/>
            <pc:sldMk cId="2625129871" sldId="335"/>
            <ac:spMk id="2" creationId="{6F2B74C1-81DC-AEFA-9408-D860B1B04745}"/>
          </ac:spMkLst>
        </pc:spChg>
        <pc:spChg chg="mod">
          <ac:chgData name="Briggs, Quinn" userId="bd4ed5c9-a142-40f7-8e5e-68f389f6aa57" providerId="ADAL" clId="{FA2134D4-EC0D-436C-BF9E-75719F0CB3F0}" dt="2023-09-20T16:02:09.610" v="2965" actId="20577"/>
          <ac:spMkLst>
            <pc:docMk/>
            <pc:sldMk cId="2625129871" sldId="335"/>
            <ac:spMk id="3" creationId="{08D5E132-E465-D9AC-12CD-2A223404D4C4}"/>
          </ac:spMkLst>
        </pc:spChg>
        <pc:spChg chg="add mod">
          <ac:chgData name="Briggs, Quinn" userId="bd4ed5c9-a142-40f7-8e5e-68f389f6aa57" providerId="ADAL" clId="{FA2134D4-EC0D-436C-BF9E-75719F0CB3F0}" dt="2023-09-20T16:01:40.299" v="2938" actId="26606"/>
          <ac:spMkLst>
            <pc:docMk/>
            <pc:sldMk cId="2625129871" sldId="335"/>
            <ac:spMk id="6" creationId="{12E7C668-BBB0-B7D6-187A-177654729FF7}"/>
          </ac:spMkLst>
        </pc:spChg>
        <pc:picChg chg="add mod">
          <ac:chgData name="Briggs, Quinn" userId="bd4ed5c9-a142-40f7-8e5e-68f389f6aa57" providerId="ADAL" clId="{FA2134D4-EC0D-436C-BF9E-75719F0CB3F0}" dt="2023-09-20T16:01:40.299" v="2938" actId="26606"/>
          <ac:picMkLst>
            <pc:docMk/>
            <pc:sldMk cId="2625129871" sldId="335"/>
            <ac:picMk id="5" creationId="{CF226702-E913-7D29-33E5-5F65B015EF8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157366373" sldId="33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31596534" sldId="336"/>
        </pc:sldMkLst>
      </pc:sldChg>
      <pc:sldChg chg="addSp modSp new mod setBg">
        <pc:chgData name="Briggs, Quinn" userId="bd4ed5c9-a142-40f7-8e5e-68f389f6aa57" providerId="ADAL" clId="{FA2134D4-EC0D-436C-BF9E-75719F0CB3F0}" dt="2023-09-20T16:08:44.620" v="3061" actId="20577"/>
        <pc:sldMkLst>
          <pc:docMk/>
          <pc:sldMk cId="4260173139" sldId="336"/>
        </pc:sldMkLst>
        <pc:spChg chg="mod">
          <ac:chgData name="Briggs, Quinn" userId="bd4ed5c9-a142-40f7-8e5e-68f389f6aa57" providerId="ADAL" clId="{FA2134D4-EC0D-436C-BF9E-75719F0CB3F0}" dt="2023-09-20T16:03:34.716" v="2983" actId="20577"/>
          <ac:spMkLst>
            <pc:docMk/>
            <pc:sldMk cId="4260173139" sldId="336"/>
            <ac:spMk id="2" creationId="{A78A4473-A47C-38A1-BD74-C65A0B806A51}"/>
          </ac:spMkLst>
        </pc:spChg>
        <pc:spChg chg="mod">
          <ac:chgData name="Briggs, Quinn" userId="bd4ed5c9-a142-40f7-8e5e-68f389f6aa57" providerId="ADAL" clId="{FA2134D4-EC0D-436C-BF9E-75719F0CB3F0}" dt="2023-09-20T16:08:44.620" v="3061" actId="20577"/>
          <ac:spMkLst>
            <pc:docMk/>
            <pc:sldMk cId="4260173139" sldId="336"/>
            <ac:spMk id="3" creationId="{7FDBF06A-F463-A617-DBF9-F425B8C38247}"/>
          </ac:spMkLst>
        </pc:spChg>
        <pc:picChg chg="add mod">
          <ac:chgData name="Briggs, Quinn" userId="bd4ed5c9-a142-40f7-8e5e-68f389f6aa57" providerId="ADAL" clId="{FA2134D4-EC0D-436C-BF9E-75719F0CB3F0}" dt="2023-09-20T16:03:25.555" v="2973" actId="26606"/>
          <ac:picMkLst>
            <pc:docMk/>
            <pc:sldMk cId="4260173139" sldId="336"/>
            <ac:picMk id="5" creationId="{BAF83BF3-2BE7-99BF-D82B-BF0149BB610C}"/>
          </ac:picMkLst>
        </pc:picChg>
      </pc:sldChg>
      <pc:sldChg chg="del">
        <pc:chgData name="Briggs, Quinn" userId="bd4ed5c9-a142-40f7-8e5e-68f389f6aa57" providerId="ADAL" clId="{FA2134D4-EC0D-436C-BF9E-75719F0CB3F0}" dt="2023-09-20T14:49:36.419" v="13" actId="47"/>
        <pc:sldMkLst>
          <pc:docMk/>
          <pc:sldMk cId="814681342" sldId="337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037030275" sldId="338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640091134" sldId="339"/>
        </pc:sldMkLst>
      </pc:sldChg>
    </pc:docChg>
  </pc:docChgLst>
  <pc:docChgLst>
    <pc:chgData name="Briggs, Quinn" userId="bd4ed5c9-a142-40f7-8e5e-68f389f6aa57" providerId="ADAL" clId="{F860C69E-DB42-4EDA-A336-CFAE517B7F8B}"/>
    <pc:docChg chg="undo custSel addSld delSld modSld">
      <pc:chgData name="Briggs, Quinn" userId="bd4ed5c9-a142-40f7-8e5e-68f389f6aa57" providerId="ADAL" clId="{F860C69E-DB42-4EDA-A336-CFAE517B7F8B}" dt="2024-05-15T15:46:16.219" v="96" actId="115"/>
      <pc:docMkLst>
        <pc:docMk/>
      </pc:docMkLst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1499661440" sldId="259"/>
        </pc:sldMkLst>
      </pc:sldChg>
      <pc:sldChg chg="modSp del">
        <pc:chgData name="Briggs, Quinn" userId="bd4ed5c9-a142-40f7-8e5e-68f389f6aa57" providerId="ADAL" clId="{F860C69E-DB42-4EDA-A336-CFAE517B7F8B}" dt="2024-05-14T22:37:40.317" v="10" actId="47"/>
        <pc:sldMkLst>
          <pc:docMk/>
          <pc:sldMk cId="2880821013" sldId="307"/>
        </pc:sldMkLst>
        <pc:graphicFrameChg chg="mod">
          <ac:chgData name="Briggs, Quinn" userId="bd4ed5c9-a142-40f7-8e5e-68f389f6aa57" providerId="ADAL" clId="{F860C69E-DB42-4EDA-A336-CFAE517B7F8B}" dt="2024-05-14T22:37:10.464" v="4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406511063" sldId="308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505528828" sldId="324"/>
        </pc:sldMkLst>
      </pc:sldChg>
      <pc:sldChg chg="addSp delSp add del mod setBg delDesignElem">
        <pc:chgData name="Briggs, Quinn" userId="bd4ed5c9-a142-40f7-8e5e-68f389f6aa57" providerId="ADAL" clId="{F860C69E-DB42-4EDA-A336-CFAE517B7F8B}" dt="2024-05-15T15:31:13.806" v="90" actId="26606"/>
        <pc:sldMkLst>
          <pc:docMk/>
          <pc:sldMk cId="814681342" sldId="337"/>
        </pc:sldMkLst>
        <pc:spChg chg="del">
          <ac:chgData name="Briggs, Quinn" userId="bd4ed5c9-a142-40f7-8e5e-68f389f6aa57" providerId="ADAL" clId="{F860C69E-DB42-4EDA-A336-CFAE517B7F8B}" dt="2024-05-15T15:31:09.616" v="89"/>
          <ac:spMkLst>
            <pc:docMk/>
            <pc:sldMk cId="814681342" sldId="337"/>
            <ac:spMk id="1038" creationId="{1CD07172-CD61-45EB-BEE3-F644503E5C8A}"/>
          </ac:spMkLst>
        </pc:spChg>
        <pc:spChg chg="del">
          <ac:chgData name="Briggs, Quinn" userId="bd4ed5c9-a142-40f7-8e5e-68f389f6aa57" providerId="ADAL" clId="{F860C69E-DB42-4EDA-A336-CFAE517B7F8B}" dt="2024-05-15T15:31:09.616" v="89"/>
          <ac:spMkLst>
            <pc:docMk/>
            <pc:sldMk cId="814681342" sldId="337"/>
            <ac:spMk id="1040" creationId="{1EADA5DB-ED12-413A-AAB5-6A8D1152E6C4}"/>
          </ac:spMkLst>
        </pc:spChg>
        <pc:spChg chg="del">
          <ac:chgData name="Briggs, Quinn" userId="bd4ed5c9-a142-40f7-8e5e-68f389f6aa57" providerId="ADAL" clId="{F860C69E-DB42-4EDA-A336-CFAE517B7F8B}" dt="2024-05-15T15:31:09.616" v="89"/>
          <ac:spMkLst>
            <pc:docMk/>
            <pc:sldMk cId="814681342" sldId="337"/>
            <ac:spMk id="1042" creationId="{8BA45E5C-ACB9-49E8-B4DB-5255C2376673}"/>
          </ac:spMkLst>
        </pc:spChg>
        <pc:spChg chg="del">
          <ac:chgData name="Briggs, Quinn" userId="bd4ed5c9-a142-40f7-8e5e-68f389f6aa57" providerId="ADAL" clId="{F860C69E-DB42-4EDA-A336-CFAE517B7F8B}" dt="2024-05-15T15:31:09.616" v="89"/>
          <ac:spMkLst>
            <pc:docMk/>
            <pc:sldMk cId="814681342" sldId="337"/>
            <ac:spMk id="1047" creationId="{857E618C-1D7B-4A51-90C1-6106CD8A1AE7}"/>
          </ac:spMkLst>
        </pc:spChg>
        <pc:spChg chg="add">
          <ac:chgData name="Briggs, Quinn" userId="bd4ed5c9-a142-40f7-8e5e-68f389f6aa57" providerId="ADAL" clId="{F860C69E-DB42-4EDA-A336-CFAE517B7F8B}" dt="2024-05-15T15:31:13.806" v="90" actId="26606"/>
          <ac:spMkLst>
            <pc:docMk/>
            <pc:sldMk cId="814681342" sldId="337"/>
            <ac:spMk id="1048" creationId="{1CD07172-CD61-45EB-BEE3-F644503E5C8A}"/>
          </ac:spMkLst>
        </pc:spChg>
        <pc:spChg chg="add">
          <ac:chgData name="Briggs, Quinn" userId="bd4ed5c9-a142-40f7-8e5e-68f389f6aa57" providerId="ADAL" clId="{F860C69E-DB42-4EDA-A336-CFAE517B7F8B}" dt="2024-05-15T15:31:13.806" v="90" actId="26606"/>
          <ac:spMkLst>
            <pc:docMk/>
            <pc:sldMk cId="814681342" sldId="337"/>
            <ac:spMk id="1049" creationId="{1EADA5DB-ED12-413A-AAB5-6A8D1152E6C4}"/>
          </ac:spMkLst>
        </pc:spChg>
        <pc:spChg chg="add">
          <ac:chgData name="Briggs, Quinn" userId="bd4ed5c9-a142-40f7-8e5e-68f389f6aa57" providerId="ADAL" clId="{F860C69E-DB42-4EDA-A336-CFAE517B7F8B}" dt="2024-05-15T15:31:13.806" v="90" actId="26606"/>
          <ac:spMkLst>
            <pc:docMk/>
            <pc:sldMk cId="814681342" sldId="337"/>
            <ac:spMk id="1051" creationId="{8BA45E5C-ACB9-49E8-B4DB-5255C2376673}"/>
          </ac:spMkLst>
        </pc:spChg>
        <pc:spChg chg="add">
          <ac:chgData name="Briggs, Quinn" userId="bd4ed5c9-a142-40f7-8e5e-68f389f6aa57" providerId="ADAL" clId="{F860C69E-DB42-4EDA-A336-CFAE517B7F8B}" dt="2024-05-15T15:31:13.806" v="90" actId="26606"/>
          <ac:spMkLst>
            <pc:docMk/>
            <pc:sldMk cId="814681342" sldId="337"/>
            <ac:spMk id="1052" creationId="{857E618C-1D7B-4A51-90C1-6106CD8A1AE7}"/>
          </ac:spMkLst>
        </pc:spChg>
        <pc:grpChg chg="add">
          <ac:chgData name="Briggs, Quinn" userId="bd4ed5c9-a142-40f7-8e5e-68f389f6aa57" providerId="ADAL" clId="{F860C69E-DB42-4EDA-A336-CFAE517B7F8B}" dt="2024-05-15T15:31:13.806" v="90" actId="26606"/>
          <ac:grpSpMkLst>
            <pc:docMk/>
            <pc:sldMk cId="814681342" sldId="337"/>
            <ac:grpSpMk id="1030" creationId="{749C117F-F390-437B-ADB0-57E87EFF34F5}"/>
          </ac:grpSpMkLst>
        </pc:grpChg>
        <pc:grpChg chg="del">
          <ac:chgData name="Briggs, Quinn" userId="bd4ed5c9-a142-40f7-8e5e-68f389f6aa57" providerId="ADAL" clId="{F860C69E-DB42-4EDA-A336-CFAE517B7F8B}" dt="2024-05-15T15:31:09.616" v="89"/>
          <ac:grpSpMkLst>
            <pc:docMk/>
            <pc:sldMk cId="814681342" sldId="337"/>
            <ac:grpSpMk id="1033" creationId="{749C117F-F390-437B-ADB0-57E87EFF34F5}"/>
          </ac:grpSpMkLst>
        </pc:grpChg>
        <pc:cxnChg chg="del">
          <ac:chgData name="Briggs, Quinn" userId="bd4ed5c9-a142-40f7-8e5e-68f389f6aa57" providerId="ADAL" clId="{F860C69E-DB42-4EDA-A336-CFAE517B7F8B}" dt="2024-05-15T15:31:09.616" v="89"/>
          <ac:cxnSpMkLst>
            <pc:docMk/>
            <pc:sldMk cId="814681342" sldId="337"/>
            <ac:cxnSpMk id="1032" creationId="{20742BC3-654B-4E41-9A6A-73A42E477639}"/>
          </ac:cxnSpMkLst>
        </pc:cxnChg>
        <pc:cxnChg chg="add">
          <ac:chgData name="Briggs, Quinn" userId="bd4ed5c9-a142-40f7-8e5e-68f389f6aa57" providerId="ADAL" clId="{F860C69E-DB42-4EDA-A336-CFAE517B7F8B}" dt="2024-05-15T15:31:13.806" v="90" actId="26606"/>
          <ac:cxnSpMkLst>
            <pc:docMk/>
            <pc:sldMk cId="814681342" sldId="337"/>
            <ac:cxnSpMk id="1046" creationId="{20742BC3-654B-4E41-9A6A-73A42E477639}"/>
          </ac:cxnSpMkLst>
        </pc:cxnChg>
      </pc:sldChg>
      <pc:sldChg chg="del">
        <pc:chgData name="Briggs, Quinn" userId="bd4ed5c9-a142-40f7-8e5e-68f389f6aa57" providerId="ADAL" clId="{F860C69E-DB42-4EDA-A336-CFAE517B7F8B}" dt="2024-05-14T22:37:00.301" v="2" actId="47"/>
        <pc:sldMkLst>
          <pc:docMk/>
          <pc:sldMk cId="1746695520" sldId="347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792002256" sldId="348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683975033" sldId="350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611934337" sldId="351"/>
        </pc:sldMkLst>
      </pc:sldChg>
      <pc:sldChg chg="addSp delSp modSp add mod setBg delDesignElem">
        <pc:chgData name="Briggs, Quinn" userId="bd4ed5c9-a142-40f7-8e5e-68f389f6aa57" providerId="ADAL" clId="{F860C69E-DB42-4EDA-A336-CFAE517B7F8B}" dt="2024-05-14T22:39:13.085" v="48" actId="26606"/>
        <pc:sldMkLst>
          <pc:docMk/>
          <pc:sldMk cId="4206023772" sldId="385"/>
        </pc:sldMkLst>
        <pc:spChg chg="mod">
          <ac:chgData name="Briggs, Quinn" userId="bd4ed5c9-a142-40f7-8e5e-68f389f6aa57" providerId="ADAL" clId="{F860C69E-DB42-4EDA-A336-CFAE517B7F8B}" dt="2024-05-14T22:39:13.085" v="48" actId="26606"/>
          <ac:spMkLst>
            <pc:docMk/>
            <pc:sldMk cId="4206023772" sldId="385"/>
            <ac:spMk id="2" creationId="{9623478D-9358-651A-D691-DC37BE7F5939}"/>
          </ac:spMkLst>
        </pc:spChg>
        <pc:spChg chg="mod">
          <ac:chgData name="Briggs, Quinn" userId="bd4ed5c9-a142-40f7-8e5e-68f389f6aa57" providerId="ADAL" clId="{F860C69E-DB42-4EDA-A336-CFAE517B7F8B}" dt="2024-05-14T22:39:13.085" v="48" actId="26606"/>
          <ac:spMkLst>
            <pc:docMk/>
            <pc:sldMk cId="4206023772" sldId="385"/>
            <ac:spMk id="4" creationId="{0C456C5D-B127-EC35-C1FC-9C13043A8298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4206023772" sldId="385"/>
            <ac:spMk id="1038" creationId="{9401732C-37EE-4B98-A709-9530173F3802}"/>
          </ac:spMkLst>
        </pc:spChg>
        <pc:spChg chg="add">
          <ac:chgData name="Briggs, Quinn" userId="bd4ed5c9-a142-40f7-8e5e-68f389f6aa57" providerId="ADAL" clId="{F860C69E-DB42-4EDA-A336-CFAE517B7F8B}" dt="2024-05-14T22:39:13.085" v="48" actId="26606"/>
          <ac:spMkLst>
            <pc:docMk/>
            <pc:sldMk cId="4206023772" sldId="385"/>
            <ac:spMk id="1039" creationId="{575E71FA-50BD-43F8-8C98-04339283A93D}"/>
          </ac:spMkLst>
        </pc:spChg>
        <pc:spChg chg="add">
          <ac:chgData name="Briggs, Quinn" userId="bd4ed5c9-a142-40f7-8e5e-68f389f6aa57" providerId="ADAL" clId="{F860C69E-DB42-4EDA-A336-CFAE517B7F8B}" dt="2024-05-14T22:39:13.085" v="48" actId="26606"/>
          <ac:spMkLst>
            <pc:docMk/>
            <pc:sldMk cId="4206023772" sldId="385"/>
            <ac:spMk id="1047" creationId="{E89B1776-F953-4C0F-8E85-E9C66B1EF003}"/>
          </ac:spMkLst>
        </pc:spChg>
        <pc:grpChg chg="del">
          <ac:chgData name="Briggs, Quinn" userId="bd4ed5c9-a142-40f7-8e5e-68f389f6aa57" providerId="ADAL" clId="{F860C69E-DB42-4EDA-A336-CFAE517B7F8B}" dt="2024-05-14T22:37:26.037" v="9"/>
          <ac:grpSpMkLst>
            <pc:docMk/>
            <pc:sldMk cId="4206023772" sldId="385"/>
            <ac:grpSpMk id="1028" creationId="{749C117F-F390-437B-ADB0-57E87EFF34F5}"/>
          </ac:grpSpMkLst>
        </pc:grpChg>
        <pc:grpChg chg="add">
          <ac:chgData name="Briggs, Quinn" userId="bd4ed5c9-a142-40f7-8e5e-68f389f6aa57" providerId="ADAL" clId="{F860C69E-DB42-4EDA-A336-CFAE517B7F8B}" dt="2024-05-14T22:39:13.085" v="48" actId="26606"/>
          <ac:grpSpMkLst>
            <pc:docMk/>
            <pc:sldMk cId="4206023772" sldId="385"/>
            <ac:grpSpMk id="1029" creationId="{CF1AA7F6-A589-4BC8-BC72-2CA6DC908398}"/>
          </ac:grpSpMkLst>
        </pc:grpChg>
        <pc:grpChg chg="add">
          <ac:chgData name="Briggs, Quinn" userId="bd4ed5c9-a142-40f7-8e5e-68f389f6aa57" providerId="ADAL" clId="{F860C69E-DB42-4EDA-A336-CFAE517B7F8B}" dt="2024-05-14T22:39:13.085" v="48" actId="26606"/>
          <ac:grpSpMkLst>
            <pc:docMk/>
            <pc:sldMk cId="4206023772" sldId="385"/>
            <ac:grpSpMk id="1031" creationId="{749C117F-F390-437B-ADB0-57E87EFF34F5}"/>
          </ac:grpSpMkLst>
        </pc:grpChg>
        <pc:grpChg chg="del">
          <ac:chgData name="Briggs, Quinn" userId="bd4ed5c9-a142-40f7-8e5e-68f389f6aa57" providerId="ADAL" clId="{F860C69E-DB42-4EDA-A336-CFAE517B7F8B}" dt="2024-05-14T22:37:26.037" v="9"/>
          <ac:grpSpMkLst>
            <pc:docMk/>
            <pc:sldMk cId="4206023772" sldId="385"/>
            <ac:grpSpMk id="1041" creationId="{654E48C8-2A00-4C54-BC9C-B18EE49E9C13}"/>
          </ac:grpSpMkLst>
        </pc:grpChg>
        <pc:picChg chg="mod">
          <ac:chgData name="Briggs, Quinn" userId="bd4ed5c9-a142-40f7-8e5e-68f389f6aa57" providerId="ADAL" clId="{F860C69E-DB42-4EDA-A336-CFAE517B7F8B}" dt="2024-05-14T22:39:13.085" v="48" actId="26606"/>
          <ac:picMkLst>
            <pc:docMk/>
            <pc:sldMk cId="4206023772" sldId="385"/>
            <ac:picMk id="1026" creationId="{D8C42DA8-AA5C-E8F6-0635-EA6A9FED3C27}"/>
          </ac:picMkLst>
        </pc:picChg>
        <pc:cxnChg chg="del">
          <ac:chgData name="Briggs, Quinn" userId="bd4ed5c9-a142-40f7-8e5e-68f389f6aa57" providerId="ADAL" clId="{F860C69E-DB42-4EDA-A336-CFAE517B7F8B}" dt="2024-05-14T22:37:26.037" v="9"/>
          <ac:cxnSpMkLst>
            <pc:docMk/>
            <pc:sldMk cId="4206023772" sldId="385"/>
            <ac:cxnSpMk id="1036" creationId="{20742BC3-654B-4E41-9A6A-73A42E477639}"/>
          </ac:cxnSpMkLst>
        </pc:cxnChg>
        <pc:cxnChg chg="add">
          <ac:chgData name="Briggs, Quinn" userId="bd4ed5c9-a142-40f7-8e5e-68f389f6aa57" providerId="ADAL" clId="{F860C69E-DB42-4EDA-A336-CFAE517B7F8B}" dt="2024-05-14T22:39:13.085" v="48" actId="26606"/>
          <ac:cxnSpMkLst>
            <pc:docMk/>
            <pc:sldMk cId="4206023772" sldId="385"/>
            <ac:cxnSpMk id="1037" creationId="{20742BC3-654B-4E41-9A6A-73A42E477639}"/>
          </ac:cxnSpMkLst>
        </pc:cxnChg>
        <pc:cxnChg chg="add">
          <ac:chgData name="Briggs, Quinn" userId="bd4ed5c9-a142-40f7-8e5e-68f389f6aa57" providerId="ADAL" clId="{F860C69E-DB42-4EDA-A336-CFAE517B7F8B}" dt="2024-05-14T22:39:13.085" v="48" actId="26606"/>
          <ac:cxnSpMkLst>
            <pc:docMk/>
            <pc:sldMk cId="4206023772" sldId="385"/>
            <ac:cxnSpMk id="1049" creationId="{997356D0-D934-42B9-8291-DF34A3AC0CFE}"/>
          </ac:cxnSpMkLst>
        </pc:cxnChg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592577788" sldId="389"/>
        </pc:sldMkLst>
      </pc:sldChg>
      <pc:sldChg chg="add">
        <pc:chgData name="Briggs, Quinn" userId="bd4ed5c9-a142-40f7-8e5e-68f389f6aa57" providerId="ADAL" clId="{F860C69E-DB42-4EDA-A336-CFAE517B7F8B}" dt="2024-05-14T22:37:26.037" v="9"/>
        <pc:sldMkLst>
          <pc:docMk/>
          <pc:sldMk cId="3315856989" sldId="390"/>
        </pc:sldMkLst>
      </pc:sldChg>
      <pc:sldChg chg="add setBg">
        <pc:chgData name="Briggs, Quinn" userId="bd4ed5c9-a142-40f7-8e5e-68f389f6aa57" providerId="ADAL" clId="{F860C69E-DB42-4EDA-A336-CFAE517B7F8B}" dt="2024-05-14T22:37:26.037" v="9"/>
        <pc:sldMkLst>
          <pc:docMk/>
          <pc:sldMk cId="3265660076" sldId="391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1839794989" sldId="393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4095032232" sldId="394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1781655646" sldId="395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773267185" sldId="396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707827737" sldId="397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3350048499" sldId="398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3361467891" sldId="399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3081668988" sldId="400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3749174000" sldId="401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283195726" sldId="402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2321067690" sldId="403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3749401122" sldId="404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1394428641" sldId="405"/>
        </pc:sldMkLst>
      </pc:sldChg>
      <pc:sldChg chg="del">
        <pc:chgData name="Briggs, Quinn" userId="bd4ed5c9-a142-40f7-8e5e-68f389f6aa57" providerId="ADAL" clId="{F860C69E-DB42-4EDA-A336-CFAE517B7F8B}" dt="2024-05-14T22:37:40.317" v="10" actId="47"/>
        <pc:sldMkLst>
          <pc:docMk/>
          <pc:sldMk cId="4261700515" sldId="406"/>
        </pc:sldMkLst>
      </pc:sldChg>
      <pc:sldChg chg="addSp delSp modSp add mod setBg delDesignElem">
        <pc:chgData name="Briggs, Quinn" userId="bd4ed5c9-a142-40f7-8e5e-68f389f6aa57" providerId="ADAL" clId="{F860C69E-DB42-4EDA-A336-CFAE517B7F8B}" dt="2024-05-14T22:37:04.106" v="3" actId="26606"/>
        <pc:sldMkLst>
          <pc:docMk/>
          <pc:sldMk cId="3156496956" sldId="407"/>
        </pc:sldMkLst>
        <pc:spChg chg="mod">
          <ac:chgData name="Briggs, Quinn" userId="bd4ed5c9-a142-40f7-8e5e-68f389f6aa57" providerId="ADAL" clId="{F860C69E-DB42-4EDA-A336-CFAE517B7F8B}" dt="2024-05-14T22:37:04.106" v="3" actId="26606"/>
          <ac:spMkLst>
            <pc:docMk/>
            <pc:sldMk cId="3156496956" sldId="407"/>
            <ac:spMk id="3" creationId="{5C6D2452-6235-BA91-1AC6-677832D08BE8}"/>
          </ac:spMkLst>
        </pc:spChg>
        <pc:spChg chg="add">
          <ac:chgData name="Briggs, Quinn" userId="bd4ed5c9-a142-40f7-8e5e-68f389f6aa57" providerId="ADAL" clId="{F860C69E-DB42-4EDA-A336-CFAE517B7F8B}" dt="2024-05-14T22:37:04.106" v="3" actId="26606"/>
          <ac:spMkLst>
            <pc:docMk/>
            <pc:sldMk cId="3156496956" sldId="407"/>
            <ac:spMk id="8" creationId="{572F6A24-139E-4EB5-86D2-431F42EF85CB}"/>
          </ac:spMkLst>
        </pc:spChg>
        <pc:spChg chg="add">
          <ac:chgData name="Briggs, Quinn" userId="bd4ed5c9-a142-40f7-8e5e-68f389f6aa57" providerId="ADAL" clId="{F860C69E-DB42-4EDA-A336-CFAE517B7F8B}" dt="2024-05-14T22:37:04.106" v="3" actId="26606"/>
          <ac:spMkLst>
            <pc:docMk/>
            <pc:sldMk cId="3156496956" sldId="407"/>
            <ac:spMk id="10" creationId="{C9DA5B05-DD14-4860-AC45-02A8D2EE1AA5}"/>
          </ac:spMkLst>
        </pc:spChg>
        <pc:spChg chg="del">
          <ac:chgData name="Briggs, Quinn" userId="bd4ed5c9-a142-40f7-8e5e-68f389f6aa57" providerId="ADAL" clId="{F860C69E-DB42-4EDA-A336-CFAE517B7F8B}" dt="2024-05-14T22:36:58.930" v="1"/>
          <ac:spMkLst>
            <pc:docMk/>
            <pc:sldMk cId="3156496956" sldId="407"/>
            <ac:spMk id="11" creationId="{572F6A24-139E-4EB5-86D2-431F42EF85CB}"/>
          </ac:spMkLst>
        </pc:spChg>
        <pc:spChg chg="del">
          <ac:chgData name="Briggs, Quinn" userId="bd4ed5c9-a142-40f7-8e5e-68f389f6aa57" providerId="ADAL" clId="{F860C69E-DB42-4EDA-A336-CFAE517B7F8B}" dt="2024-05-14T22:36:58.930" v="1"/>
          <ac:spMkLst>
            <pc:docMk/>
            <pc:sldMk cId="3156496956" sldId="407"/>
            <ac:spMk id="19" creationId="{C9DA5B05-DD14-4860-AC45-02A8D2EE1AA5}"/>
          </ac:spMkLst>
        </pc:spChg>
        <pc:grpChg chg="add">
          <ac:chgData name="Briggs, Quinn" userId="bd4ed5c9-a142-40f7-8e5e-68f389f6aa57" providerId="ADAL" clId="{F860C69E-DB42-4EDA-A336-CFAE517B7F8B}" dt="2024-05-14T22:37:04.106" v="3" actId="26606"/>
          <ac:grpSpMkLst>
            <pc:docMk/>
            <pc:sldMk cId="3156496956" sldId="407"/>
            <ac:grpSpMk id="9" creationId="{3963AE85-BE5D-4975-BACF-DDDCC9C2ACDE}"/>
          </ac:grpSpMkLst>
        </pc:grpChg>
        <pc:grpChg chg="del">
          <ac:chgData name="Briggs, Quinn" userId="bd4ed5c9-a142-40f7-8e5e-68f389f6aa57" providerId="ADAL" clId="{F860C69E-DB42-4EDA-A336-CFAE517B7F8B}" dt="2024-05-14T22:36:58.930" v="1"/>
          <ac:grpSpMkLst>
            <pc:docMk/>
            <pc:sldMk cId="3156496956" sldId="407"/>
            <ac:grpSpMk id="13" creationId="{3963AE85-BE5D-4975-BACF-DDDCC9C2ACDE}"/>
          </ac:grpSpMkLst>
        </pc:grpChg>
        <pc:cxnChg chg="add">
          <ac:chgData name="Briggs, Quinn" userId="bd4ed5c9-a142-40f7-8e5e-68f389f6aa57" providerId="ADAL" clId="{F860C69E-DB42-4EDA-A336-CFAE517B7F8B}" dt="2024-05-14T22:37:04.106" v="3" actId="26606"/>
          <ac:cxnSpMkLst>
            <pc:docMk/>
            <pc:sldMk cId="3156496956" sldId="407"/>
            <ac:cxnSpMk id="12" creationId="{36BE37AC-AD36-4C42-9B8C-C5500F4E7C63}"/>
          </ac:cxnSpMkLst>
        </pc:cxnChg>
        <pc:cxnChg chg="del">
          <ac:chgData name="Briggs, Quinn" userId="bd4ed5c9-a142-40f7-8e5e-68f389f6aa57" providerId="ADAL" clId="{F860C69E-DB42-4EDA-A336-CFAE517B7F8B}" dt="2024-05-14T22:36:58.930" v="1"/>
          <ac:cxnSpMkLst>
            <pc:docMk/>
            <pc:sldMk cId="3156496956" sldId="407"/>
            <ac:cxnSpMk id="21" creationId="{36BE37AC-AD36-4C42-9B8C-C5500F4E7C63}"/>
          </ac:cxnSpMkLst>
        </pc:cxnChg>
      </pc:sldChg>
      <pc:sldChg chg="delSp add setBg delDesignElem">
        <pc:chgData name="Briggs, Quinn" userId="bd4ed5c9-a142-40f7-8e5e-68f389f6aa57" providerId="ADAL" clId="{F860C69E-DB42-4EDA-A336-CFAE517B7F8B}" dt="2024-05-14T22:37:26.037" v="9"/>
        <pc:sldMkLst>
          <pc:docMk/>
          <pc:sldMk cId="76975189" sldId="408"/>
        </pc:sldMkLst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76975189" sldId="408"/>
            <ac:spMk id="9" creationId="{52BE4420-3B5F-4549-8B4A-77855B8215EC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76975189" sldId="408"/>
            <ac:spMk id="11" creationId="{A75876F6-95D4-48CB-8E3E-4401A96E25A4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76975189" sldId="408"/>
            <ac:spMk id="13" creationId="{D1B84719-90BB-4D0C-92D8-61DC5512B34B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76975189" sldId="408"/>
            <ac:spMk id="15" creationId="{7B407EC4-5D16-4845-9840-4E28622B6568}"/>
          </ac:spMkLst>
        </pc:spChg>
      </pc:sldChg>
      <pc:sldChg chg="modSp add mod">
        <pc:chgData name="Briggs, Quinn" userId="bd4ed5c9-a142-40f7-8e5e-68f389f6aa57" providerId="ADAL" clId="{F860C69E-DB42-4EDA-A336-CFAE517B7F8B}" dt="2024-05-14T22:41:16.527" v="85" actId="20577"/>
        <pc:sldMkLst>
          <pc:docMk/>
          <pc:sldMk cId="3058970114" sldId="409"/>
        </pc:sldMkLst>
        <pc:spChg chg="mod">
          <ac:chgData name="Briggs, Quinn" userId="bd4ed5c9-a142-40f7-8e5e-68f389f6aa57" providerId="ADAL" clId="{F860C69E-DB42-4EDA-A336-CFAE517B7F8B}" dt="2024-05-14T22:41:16.527" v="85" actId="20577"/>
          <ac:spMkLst>
            <pc:docMk/>
            <pc:sldMk cId="3058970114" sldId="409"/>
            <ac:spMk id="3" creationId="{B6BB7706-99F4-79FB-C800-D6A918CEB34A}"/>
          </ac:spMkLst>
        </pc:spChg>
      </pc:sldChg>
      <pc:sldChg chg="addSp delSp modSp add mod setBg">
        <pc:chgData name="Briggs, Quinn" userId="bd4ed5c9-a142-40f7-8e5e-68f389f6aa57" providerId="ADAL" clId="{F860C69E-DB42-4EDA-A336-CFAE517B7F8B}" dt="2024-05-14T22:38:58.077" v="47" actId="404"/>
        <pc:sldMkLst>
          <pc:docMk/>
          <pc:sldMk cId="2563113039" sldId="410"/>
        </pc:sldMkLst>
        <pc:spChg chg="mod">
          <ac:chgData name="Briggs, Quinn" userId="bd4ed5c9-a142-40f7-8e5e-68f389f6aa57" providerId="ADAL" clId="{F860C69E-DB42-4EDA-A336-CFAE517B7F8B}" dt="2024-05-14T22:38:52.668" v="45" actId="404"/>
          <ac:spMkLst>
            <pc:docMk/>
            <pc:sldMk cId="2563113039" sldId="410"/>
            <ac:spMk id="2" creationId="{032D9182-96C1-B329-6C33-F966B577534A}"/>
          </ac:spMkLst>
        </pc:spChg>
        <pc:spChg chg="mod">
          <ac:chgData name="Briggs, Quinn" userId="bd4ed5c9-a142-40f7-8e5e-68f389f6aa57" providerId="ADAL" clId="{F860C69E-DB42-4EDA-A336-CFAE517B7F8B}" dt="2024-05-14T22:38:11.379" v="11" actId="26606"/>
          <ac:spMkLst>
            <pc:docMk/>
            <pc:sldMk cId="2563113039" sldId="410"/>
            <ac:spMk id="5" creationId="{41EA7A8F-F353-3302-DF33-4E6EFAC64C2A}"/>
          </ac:spMkLst>
        </pc:spChg>
        <pc:spChg chg="add mod">
          <ac:chgData name="Briggs, Quinn" userId="bd4ed5c9-a142-40f7-8e5e-68f389f6aa57" providerId="ADAL" clId="{F860C69E-DB42-4EDA-A336-CFAE517B7F8B}" dt="2024-05-14T22:38:58.077" v="47" actId="404"/>
          <ac:spMkLst>
            <pc:docMk/>
            <pc:sldMk cId="2563113039" sldId="410"/>
            <ac:spMk id="10" creationId="{6682EF74-FBFC-C3A2-E5FC-1DE46355C935}"/>
          </ac:spMkLst>
        </pc:spChg>
        <pc:spChg chg="add del">
          <ac:chgData name="Briggs, Quinn" userId="bd4ed5c9-a142-40f7-8e5e-68f389f6aa57" providerId="ADAL" clId="{F860C69E-DB42-4EDA-A336-CFAE517B7F8B}" dt="2024-05-14T22:38:32.171" v="35" actId="26606"/>
          <ac:spMkLst>
            <pc:docMk/>
            <pc:sldMk cId="2563113039" sldId="410"/>
            <ac:spMk id="13" creationId="{572F6A24-139E-4EB5-86D2-431F42EF85CB}"/>
          </ac:spMkLst>
        </pc:spChg>
        <pc:spChg chg="add del">
          <ac:chgData name="Briggs, Quinn" userId="bd4ed5c9-a142-40f7-8e5e-68f389f6aa57" providerId="ADAL" clId="{F860C69E-DB42-4EDA-A336-CFAE517B7F8B}" dt="2024-05-14T22:38:32.171" v="35" actId="26606"/>
          <ac:spMkLst>
            <pc:docMk/>
            <pc:sldMk cId="2563113039" sldId="410"/>
            <ac:spMk id="21" creationId="{C9DA5B05-DD14-4860-AC45-02A8D2EE1AA5}"/>
          </ac:spMkLst>
        </pc:spChg>
        <pc:spChg chg="add">
          <ac:chgData name="Briggs, Quinn" userId="bd4ed5c9-a142-40f7-8e5e-68f389f6aa57" providerId="ADAL" clId="{F860C69E-DB42-4EDA-A336-CFAE517B7F8B}" dt="2024-05-14T22:38:32.171" v="35" actId="26606"/>
          <ac:spMkLst>
            <pc:docMk/>
            <pc:sldMk cId="2563113039" sldId="410"/>
            <ac:spMk id="28" creationId="{22AC0F86-9A78-4E84-A4B4-ADB8B2629A0C}"/>
          </ac:spMkLst>
        </pc:spChg>
        <pc:spChg chg="add">
          <ac:chgData name="Briggs, Quinn" userId="bd4ed5c9-a142-40f7-8e5e-68f389f6aa57" providerId="ADAL" clId="{F860C69E-DB42-4EDA-A336-CFAE517B7F8B}" dt="2024-05-14T22:38:32.171" v="35" actId="26606"/>
          <ac:spMkLst>
            <pc:docMk/>
            <pc:sldMk cId="2563113039" sldId="410"/>
            <ac:spMk id="36" creationId="{69A54E25-1C05-48E5-A5CC-3778C1D3632D}"/>
          </ac:spMkLst>
        </pc:spChg>
        <pc:grpChg chg="add del">
          <ac:chgData name="Briggs, Quinn" userId="bd4ed5c9-a142-40f7-8e5e-68f389f6aa57" providerId="ADAL" clId="{F860C69E-DB42-4EDA-A336-CFAE517B7F8B}" dt="2024-05-14T22:38:32.171" v="35" actId="26606"/>
          <ac:grpSpMkLst>
            <pc:docMk/>
            <pc:sldMk cId="2563113039" sldId="410"/>
            <ac:grpSpMk id="15" creationId="{3963AE85-BE5D-4975-BACF-DDDCC9C2ACDE}"/>
          </ac:grpSpMkLst>
        </pc:grpChg>
        <pc:grpChg chg="add">
          <ac:chgData name="Briggs, Quinn" userId="bd4ed5c9-a142-40f7-8e5e-68f389f6aa57" providerId="ADAL" clId="{F860C69E-DB42-4EDA-A336-CFAE517B7F8B}" dt="2024-05-14T22:38:32.171" v="35" actId="26606"/>
          <ac:grpSpMkLst>
            <pc:docMk/>
            <pc:sldMk cId="2563113039" sldId="410"/>
            <ac:grpSpMk id="30" creationId="{4AF78B9E-8BE2-4706-9377-A05FA25ABABF}"/>
          </ac:grpSpMkLst>
        </pc:grpChg>
        <pc:picChg chg="mod ord">
          <ac:chgData name="Briggs, Quinn" userId="bd4ed5c9-a142-40f7-8e5e-68f389f6aa57" providerId="ADAL" clId="{F860C69E-DB42-4EDA-A336-CFAE517B7F8B}" dt="2024-05-14T22:38:32.171" v="35" actId="26606"/>
          <ac:picMkLst>
            <pc:docMk/>
            <pc:sldMk cId="2563113039" sldId="410"/>
            <ac:picMk id="6" creationId="{1A1E0B9B-255B-2A2F-3EDC-0DDA51591258}"/>
          </ac:picMkLst>
        </pc:picChg>
        <pc:cxnChg chg="add del">
          <ac:chgData name="Briggs, Quinn" userId="bd4ed5c9-a142-40f7-8e5e-68f389f6aa57" providerId="ADAL" clId="{F860C69E-DB42-4EDA-A336-CFAE517B7F8B}" dt="2024-05-14T22:38:32.171" v="35" actId="26606"/>
          <ac:cxnSpMkLst>
            <pc:docMk/>
            <pc:sldMk cId="2563113039" sldId="410"/>
            <ac:cxnSpMk id="23" creationId="{36BE37AC-AD36-4C42-9B8C-C5500F4E7C63}"/>
          </ac:cxnSpMkLst>
        </pc:cxnChg>
        <pc:cxnChg chg="add">
          <ac:chgData name="Briggs, Quinn" userId="bd4ed5c9-a142-40f7-8e5e-68f389f6aa57" providerId="ADAL" clId="{F860C69E-DB42-4EDA-A336-CFAE517B7F8B}" dt="2024-05-14T22:38:32.171" v="35" actId="26606"/>
          <ac:cxnSpMkLst>
            <pc:docMk/>
            <pc:sldMk cId="2563113039" sldId="410"/>
            <ac:cxnSpMk id="38" creationId="{0E5D0023-B23E-4823-8D72-B07FFF8CAE96}"/>
          </ac:cxnSpMkLst>
        </pc:cxnChg>
      </pc:sldChg>
      <pc:sldChg chg="add setBg">
        <pc:chgData name="Briggs, Quinn" userId="bd4ed5c9-a142-40f7-8e5e-68f389f6aa57" providerId="ADAL" clId="{F860C69E-DB42-4EDA-A336-CFAE517B7F8B}" dt="2024-05-14T22:37:26.037" v="9"/>
        <pc:sldMkLst>
          <pc:docMk/>
          <pc:sldMk cId="668427135" sldId="411"/>
        </pc:sldMkLst>
      </pc:sldChg>
      <pc:sldChg chg="add setBg">
        <pc:chgData name="Briggs, Quinn" userId="bd4ed5c9-a142-40f7-8e5e-68f389f6aa57" providerId="ADAL" clId="{F860C69E-DB42-4EDA-A336-CFAE517B7F8B}" dt="2024-05-14T22:37:26.037" v="9"/>
        <pc:sldMkLst>
          <pc:docMk/>
          <pc:sldMk cId="3203352872" sldId="412"/>
        </pc:sldMkLst>
      </pc:sldChg>
      <pc:sldChg chg="add">
        <pc:chgData name="Briggs, Quinn" userId="bd4ed5c9-a142-40f7-8e5e-68f389f6aa57" providerId="ADAL" clId="{F860C69E-DB42-4EDA-A336-CFAE517B7F8B}" dt="2024-05-14T22:37:26.037" v="9"/>
        <pc:sldMkLst>
          <pc:docMk/>
          <pc:sldMk cId="703667884" sldId="413"/>
        </pc:sldMkLst>
      </pc:sldChg>
      <pc:sldChg chg="add">
        <pc:chgData name="Briggs, Quinn" userId="bd4ed5c9-a142-40f7-8e5e-68f389f6aa57" providerId="ADAL" clId="{F860C69E-DB42-4EDA-A336-CFAE517B7F8B}" dt="2024-05-14T22:37:26.037" v="9"/>
        <pc:sldMkLst>
          <pc:docMk/>
          <pc:sldMk cId="3921818502" sldId="414"/>
        </pc:sldMkLst>
      </pc:sldChg>
      <pc:sldChg chg="add">
        <pc:chgData name="Briggs, Quinn" userId="bd4ed5c9-a142-40f7-8e5e-68f389f6aa57" providerId="ADAL" clId="{F860C69E-DB42-4EDA-A336-CFAE517B7F8B}" dt="2024-05-14T22:37:26.037" v="9"/>
        <pc:sldMkLst>
          <pc:docMk/>
          <pc:sldMk cId="3957060714" sldId="416"/>
        </pc:sldMkLst>
      </pc:sldChg>
      <pc:sldChg chg="add del setBg">
        <pc:chgData name="Briggs, Quinn" userId="bd4ed5c9-a142-40f7-8e5e-68f389f6aa57" providerId="ADAL" clId="{F860C69E-DB42-4EDA-A336-CFAE517B7F8B}" dt="2024-05-14T22:44:06.999" v="86" actId="47"/>
        <pc:sldMkLst>
          <pc:docMk/>
          <pc:sldMk cId="2104932247" sldId="417"/>
        </pc:sldMkLst>
      </pc:sldChg>
      <pc:sldChg chg="delSp add setBg delDesignElem">
        <pc:chgData name="Briggs, Quinn" userId="bd4ed5c9-a142-40f7-8e5e-68f389f6aa57" providerId="ADAL" clId="{F860C69E-DB42-4EDA-A336-CFAE517B7F8B}" dt="2024-05-14T22:37:26.037" v="9"/>
        <pc:sldMkLst>
          <pc:docMk/>
          <pc:sldMk cId="453794341" sldId="418"/>
        </pc:sldMkLst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453794341" sldId="418"/>
            <ac:spMk id="26" creationId="{11C7711F-3983-4AB1-AFDE-96F7C06514D3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453794341" sldId="418"/>
            <ac:spMk id="34" creationId="{B3085476-B49E-49ED-87D2-1165E69D2605}"/>
          </ac:spMkLst>
        </pc:spChg>
        <pc:grpChg chg="del">
          <ac:chgData name="Briggs, Quinn" userId="bd4ed5c9-a142-40f7-8e5e-68f389f6aa57" providerId="ADAL" clId="{F860C69E-DB42-4EDA-A336-CFAE517B7F8B}" dt="2024-05-14T22:37:26.037" v="9"/>
          <ac:grpSpMkLst>
            <pc:docMk/>
            <pc:sldMk cId="453794341" sldId="418"/>
            <ac:grpSpMk id="28" creationId="{89BC9D38-9241-4F71-9B45-73827299E4C5}"/>
          </ac:grpSpMkLst>
        </pc:grpChg>
        <pc:cxnChg chg="del">
          <ac:chgData name="Briggs, Quinn" userId="bd4ed5c9-a142-40f7-8e5e-68f389f6aa57" providerId="ADAL" clId="{F860C69E-DB42-4EDA-A336-CFAE517B7F8B}" dt="2024-05-14T22:37:26.037" v="9"/>
          <ac:cxnSpMkLst>
            <pc:docMk/>
            <pc:sldMk cId="453794341" sldId="418"/>
            <ac:cxnSpMk id="36" creationId="{59BA5C68-DFCC-4101-8403-F96781CDDD7A}"/>
          </ac:cxnSpMkLst>
        </pc:cxnChg>
      </pc:sldChg>
      <pc:sldChg chg="modSp add mod">
        <pc:chgData name="Briggs, Quinn" userId="bd4ed5c9-a142-40f7-8e5e-68f389f6aa57" providerId="ADAL" clId="{F860C69E-DB42-4EDA-A336-CFAE517B7F8B}" dt="2024-05-15T15:42:18.411" v="95" actId="27636"/>
        <pc:sldMkLst>
          <pc:docMk/>
          <pc:sldMk cId="1152377864" sldId="419"/>
        </pc:sldMkLst>
        <pc:spChg chg="mod">
          <ac:chgData name="Briggs, Quinn" userId="bd4ed5c9-a142-40f7-8e5e-68f389f6aa57" providerId="ADAL" clId="{F860C69E-DB42-4EDA-A336-CFAE517B7F8B}" dt="2024-05-15T15:42:18.411" v="95" actId="27636"/>
          <ac:spMkLst>
            <pc:docMk/>
            <pc:sldMk cId="1152377864" sldId="419"/>
            <ac:spMk id="3" creationId="{E9CE08CB-5674-7B4E-B75F-FFD7F9934134}"/>
          </ac:spMkLst>
        </pc:spChg>
      </pc:sldChg>
      <pc:sldChg chg="modSp add mod">
        <pc:chgData name="Briggs, Quinn" userId="bd4ed5c9-a142-40f7-8e5e-68f389f6aa57" providerId="ADAL" clId="{F860C69E-DB42-4EDA-A336-CFAE517B7F8B}" dt="2024-05-15T15:46:16.219" v="96" actId="115"/>
        <pc:sldMkLst>
          <pc:docMk/>
          <pc:sldMk cId="3966006207" sldId="420"/>
        </pc:sldMkLst>
        <pc:spChg chg="mod">
          <ac:chgData name="Briggs, Quinn" userId="bd4ed5c9-a142-40f7-8e5e-68f389f6aa57" providerId="ADAL" clId="{F860C69E-DB42-4EDA-A336-CFAE517B7F8B}" dt="2024-05-15T15:46:16.219" v="96" actId="115"/>
          <ac:spMkLst>
            <pc:docMk/>
            <pc:sldMk cId="3966006207" sldId="420"/>
            <ac:spMk id="3" creationId="{8315A5ED-9DF2-46D4-8CB6-3FD77CC88885}"/>
          </ac:spMkLst>
        </pc:spChg>
      </pc:sldChg>
      <pc:sldChg chg="delSp add del setBg delDesignElem">
        <pc:chgData name="Briggs, Quinn" userId="bd4ed5c9-a142-40f7-8e5e-68f389f6aa57" providerId="ADAL" clId="{F860C69E-DB42-4EDA-A336-CFAE517B7F8B}" dt="2024-05-14T22:45:05.942" v="87" actId="47"/>
        <pc:sldMkLst>
          <pc:docMk/>
          <pc:sldMk cId="392502910" sldId="421"/>
        </pc:sldMkLst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392502910" sldId="421"/>
            <ac:spMk id="33" creationId="{9F1F6E2E-E2E7-4689-9E5D-51F37CBE4127}"/>
          </ac:spMkLst>
        </pc:spChg>
        <pc:spChg chg="del">
          <ac:chgData name="Briggs, Quinn" userId="bd4ed5c9-a142-40f7-8e5e-68f389f6aa57" providerId="ADAL" clId="{F860C69E-DB42-4EDA-A336-CFAE517B7F8B}" dt="2024-05-14T22:37:26.037" v="9"/>
          <ac:spMkLst>
            <pc:docMk/>
            <pc:sldMk cId="392502910" sldId="421"/>
            <ac:spMk id="41" creationId="{7731DD8B-7A0A-47A0-BF6B-EBB4F9709B91}"/>
          </ac:spMkLst>
        </pc:spChg>
        <pc:grpChg chg="del">
          <ac:chgData name="Briggs, Quinn" userId="bd4ed5c9-a142-40f7-8e5e-68f389f6aa57" providerId="ADAL" clId="{F860C69E-DB42-4EDA-A336-CFAE517B7F8B}" dt="2024-05-14T22:37:26.037" v="9"/>
          <ac:grpSpMkLst>
            <pc:docMk/>
            <pc:sldMk cId="392502910" sldId="421"/>
            <ac:grpSpMk id="25" creationId="{03E8C8A2-D2DA-42F8-84AA-AC5AB4251D29}"/>
          </ac:grpSpMkLst>
        </pc:grpChg>
        <pc:grpChg chg="del">
          <ac:chgData name="Briggs, Quinn" userId="bd4ed5c9-a142-40f7-8e5e-68f389f6aa57" providerId="ADAL" clId="{F860C69E-DB42-4EDA-A336-CFAE517B7F8B}" dt="2024-05-14T22:37:26.037" v="9"/>
          <ac:grpSpMkLst>
            <pc:docMk/>
            <pc:sldMk cId="392502910" sldId="421"/>
            <ac:grpSpMk id="35" creationId="{BB728A18-FF26-43E9-AF31-9608EBA3D5C7}"/>
          </ac:grpSpMkLst>
        </pc:grpChg>
        <pc:cxnChg chg="del">
          <ac:chgData name="Briggs, Quinn" userId="bd4ed5c9-a142-40f7-8e5e-68f389f6aa57" providerId="ADAL" clId="{F860C69E-DB42-4EDA-A336-CFAE517B7F8B}" dt="2024-05-14T22:37:26.037" v="9"/>
          <ac:cxnSpMkLst>
            <pc:docMk/>
            <pc:sldMk cId="392502910" sldId="421"/>
            <ac:cxnSpMk id="31" creationId="{0DFD28A6-39F3-425F-8050-E5BF1B4523B2}"/>
          </ac:cxnSpMkLst>
        </pc:cxnChg>
        <pc:cxnChg chg="del">
          <ac:chgData name="Briggs, Quinn" userId="bd4ed5c9-a142-40f7-8e5e-68f389f6aa57" providerId="ADAL" clId="{F860C69E-DB42-4EDA-A336-CFAE517B7F8B}" dt="2024-05-14T22:37:26.037" v="9"/>
          <ac:cxnSpMkLst>
            <pc:docMk/>
            <pc:sldMk cId="392502910" sldId="421"/>
            <ac:cxnSpMk id="43" creationId="{10A370BF-9768-4FA0-8887-C3777F3A9C9C}"/>
          </ac:cxnSpMkLst>
        </pc:cxnChg>
      </pc:sldChg>
    </pc:docChg>
  </pc:docChgLst>
  <pc:docChgLst>
    <pc:chgData name="Briggs, Quinn" userId="bd4ed5c9-a142-40f7-8e5e-68f389f6aa57" providerId="ADAL" clId="{9821BDEB-505B-4147-B43D-5B551AA0ACE3}"/>
    <pc:docChg chg="undo custSel addSld delSld modSld">
      <pc:chgData name="Briggs, Quinn" userId="bd4ed5c9-a142-40f7-8e5e-68f389f6aa57" providerId="ADAL" clId="{9821BDEB-505B-4147-B43D-5B551AA0ACE3}" dt="2023-09-13T18:40:45.188" v="3190" actId="47"/>
      <pc:docMkLst>
        <pc:docMk/>
      </pc:docMkLst>
      <pc:sldChg chg="addSp delSp modSp mod addAnim">
        <pc:chgData name="Briggs, Quinn" userId="bd4ed5c9-a142-40f7-8e5e-68f389f6aa57" providerId="ADAL" clId="{9821BDEB-505B-4147-B43D-5B551AA0ACE3}" dt="2023-09-13T17:25:02.710" v="3037" actId="26606"/>
        <pc:sldMkLst>
          <pc:docMk/>
          <pc:sldMk cId="387885261" sldId="258"/>
        </pc:sldMkLst>
        <pc:spChg chg="mo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7" creationId="{B785174A-CA08-464A-FA03-DEAC2DD4E7C5}"/>
          </ac:spMkLst>
        </pc:spChg>
        <pc:spChg chg="mod ord">
          <ac:chgData name="Briggs, Quinn" userId="bd4ed5c9-a142-40f7-8e5e-68f389f6aa57" providerId="ADAL" clId="{9821BDEB-505B-4147-B43D-5B551AA0ACE3}" dt="2023-09-13T17:24:59.804" v="3036" actId="20577"/>
          <ac:spMkLst>
            <pc:docMk/>
            <pc:sldMk cId="387885261" sldId="258"/>
            <ac:spMk id="9" creationId="{47945008-5992-DBBE-826F-F6238D9465E6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6" creationId="{11C7711F-3983-4AB1-AFDE-96F7C06514D3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8" creationId="{B3085476-B49E-49ED-87D2-1165E69D2605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1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9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54" creationId="{9401732C-37EE-4B98-A709-9530173F3802}"/>
          </ac:spMkLst>
        </pc:spChg>
        <pc:grpChg chg="del">
          <ac:chgData name="Briggs, Quinn" userId="bd4ed5c9-a142-40f7-8e5e-68f389f6aa57" providerId="ADAL" clId="{9821BDEB-505B-4147-B43D-5B551AA0ACE3}" dt="2023-09-13T17:24:56.720" v="3034" actId="26606"/>
          <ac:grpSpMkLst>
            <pc:docMk/>
            <pc:sldMk cId="387885261" sldId="258"/>
            <ac:grpSpMk id="27" creationId="{89BC9D38-9241-4F71-9B45-73827299E4C5}"/>
          </ac:grpSpMkLst>
        </pc:grpChg>
        <pc:grpChg chg="add del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33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46" creationId="{749C117F-F390-437B-ADB0-57E87EFF34F5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56" creationId="{654E48C8-2A00-4C54-BC9C-B18EE49E9C13}"/>
          </ac:grpSpMkLst>
        </pc:grpChg>
        <pc:picChg chg="del">
          <ac:chgData name="Briggs, Quinn" userId="bd4ed5c9-a142-40f7-8e5e-68f389f6aa57" providerId="ADAL" clId="{9821BDEB-505B-4147-B43D-5B551AA0ACE3}" dt="2023-09-13T17:23:53.754" v="3031" actId="478"/>
          <ac:picMkLst>
            <pc:docMk/>
            <pc:sldMk cId="387885261" sldId="258"/>
            <ac:picMk id="8" creationId="{2252BDA3-A7D2-2150-568C-98E7B3C65F5F}"/>
          </ac:picMkLst>
        </pc:picChg>
        <pc:picChg chg="add mod">
          <ac:chgData name="Briggs, Quinn" userId="bd4ed5c9-a142-40f7-8e5e-68f389f6aa57" providerId="ADAL" clId="{9821BDEB-505B-4147-B43D-5B551AA0ACE3}" dt="2023-09-13T17:25:02.710" v="3037" actId="26606"/>
          <ac:picMkLst>
            <pc:docMk/>
            <pc:sldMk cId="387885261" sldId="258"/>
            <ac:picMk id="1026" creationId="{B4241AB1-4BF9-5D12-1503-640C7BED0C47}"/>
          </ac:picMkLst>
        </pc:picChg>
        <pc:cxnChg chg="del">
          <ac:chgData name="Briggs, Quinn" userId="bd4ed5c9-a142-40f7-8e5e-68f389f6aa57" providerId="ADAL" clId="{9821BDEB-505B-4147-B43D-5B551AA0ACE3}" dt="2023-09-13T17:24:56.720" v="3034" actId="26606"/>
          <ac:cxnSpMkLst>
            <pc:docMk/>
            <pc:sldMk cId="387885261" sldId="258"/>
            <ac:cxnSpMk id="29" creationId="{59BA5C68-DFCC-4101-8403-F96781CDDD7A}"/>
          </ac:cxnSpMkLst>
        </pc:cxnChg>
        <pc:cxnChg chg="add del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41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21630061" sldId="29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037007145" sldId="29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40558985" sldId="29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170732571" sldId="29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86586010" sldId="296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574806816" sldId="297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76650758" sldId="298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1209226740" sldId="300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9203604" sldId="30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48833527" sldId="302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26345792" sldId="30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858537434" sldId="30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188742810" sldId="30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318545720" sldId="306"/>
        </pc:sldMkLst>
      </pc:sldChg>
      <pc:sldChg chg="addSp delSp modSp mod setBg">
        <pc:chgData name="Briggs, Quinn" userId="bd4ed5c9-a142-40f7-8e5e-68f389f6aa57" providerId="ADAL" clId="{9821BDEB-505B-4147-B43D-5B551AA0ACE3}" dt="2023-09-13T17:20:07.199" v="2772" actId="20577"/>
        <pc:sldMkLst>
          <pc:docMk/>
          <pc:sldMk cId="2880821013" sldId="307"/>
        </pc:sldMkLst>
        <pc:spChg chg="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2" creationId="{D521A1AD-805F-7F27-EE29-B0166867AE11}"/>
          </ac:spMkLst>
        </pc:spChg>
        <pc:spChg chg="del 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3" creationId="{0306612C-C4BE-D795-7E95-804AC7A46A0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9" creationId="{52BE4420-3B5F-4549-8B4A-77855B8215EC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1" creationId="{A75876F6-95D4-48CB-8E3E-4401A96E25A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3" creationId="{D1B84719-90BB-4D0C-92D8-61DC5512B34B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5" creationId="{7B407EC4-5D16-4845-9840-4E28622B6568}"/>
          </ac:spMkLst>
        </pc:spChg>
        <pc:graphicFrameChg chg="add mod">
          <ac:chgData name="Briggs, Quinn" userId="bd4ed5c9-a142-40f7-8e5e-68f389f6aa57" providerId="ADAL" clId="{9821BDEB-505B-4147-B43D-5B551AA0ACE3}" dt="2023-09-13T17:20:07.199" v="277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addSp delSp modSp new mod setBg">
        <pc:chgData name="Briggs, Quinn" userId="bd4ed5c9-a142-40f7-8e5e-68f389f6aa57" providerId="ADAL" clId="{9821BDEB-505B-4147-B43D-5B551AA0ACE3}" dt="2023-09-13T16:23:12.608" v="2273" actId="20577"/>
        <pc:sldMkLst>
          <pc:docMk/>
          <pc:sldMk cId="2406511063" sldId="308"/>
        </pc:sldMkLst>
        <pc:spChg chg="mo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2" creationId="{C5C788E2-4484-C6CE-3424-B011A91E064A}"/>
          </ac:spMkLst>
        </pc:spChg>
        <pc:spChg chg="mod ord">
          <ac:chgData name="Briggs, Quinn" userId="bd4ed5c9-a142-40f7-8e5e-68f389f6aa57" providerId="ADAL" clId="{9821BDEB-505B-4147-B43D-5B551AA0ACE3}" dt="2023-09-13T16:23:12.608" v="2273" actId="20577"/>
          <ac:spMkLst>
            <pc:docMk/>
            <pc:sldMk cId="2406511063" sldId="308"/>
            <ac:spMk id="3" creationId="{F6CB2671-B852-D135-D89E-04BC2EAFBE2F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0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8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33" creationId="{9F1F6E2E-E2E7-4689-9E5D-51F37CBE4127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41" creationId="{7731DD8B-7A0A-47A0-BF6B-EBB4F9709B91}"/>
          </ac:spMkLst>
        </pc:spChg>
        <pc:grpChg chg="add del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12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25" creationId="{03E8C8A2-D2DA-42F8-84AA-AC5AB4251D29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35" creationId="{BB728A18-FF26-43E9-AF31-9608EBA3D5C7}"/>
          </ac:grpSpMkLst>
        </pc:grpChg>
        <pc:picChg chg="add mod ord">
          <ac:chgData name="Briggs, Quinn" userId="bd4ed5c9-a142-40f7-8e5e-68f389f6aa57" providerId="ADAL" clId="{9821BDEB-505B-4147-B43D-5B551AA0ACE3}" dt="2023-09-13T15:11:42.755" v="109" actId="26606"/>
          <ac:picMkLst>
            <pc:docMk/>
            <pc:sldMk cId="2406511063" sldId="308"/>
            <ac:picMk id="5" creationId="{5EF6A15E-EBB3-208B-A368-0346DD924D7C}"/>
          </ac:picMkLst>
        </pc:picChg>
        <pc:cxnChg chg="add del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20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31" creationId="{0DFD28A6-39F3-425F-8050-E5BF1B4523B2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43" creationId="{10A370BF-9768-4FA0-8887-C3777F3A9C9C}"/>
          </ac:cxnSpMkLst>
        </pc:cxnChg>
      </pc:sldChg>
      <pc:sldChg chg="modSp new mod modAnim">
        <pc:chgData name="Briggs, Quinn" userId="bd4ed5c9-a142-40f7-8e5e-68f389f6aa57" providerId="ADAL" clId="{9821BDEB-505B-4147-B43D-5B551AA0ACE3}" dt="2023-09-13T17:08:21.988" v="2732"/>
        <pc:sldMkLst>
          <pc:docMk/>
          <pc:sldMk cId="246349247" sldId="309"/>
        </pc:sldMkLst>
        <pc:spChg chg="mod">
          <ac:chgData name="Briggs, Quinn" userId="bd4ed5c9-a142-40f7-8e5e-68f389f6aa57" providerId="ADAL" clId="{9821BDEB-505B-4147-B43D-5B551AA0ACE3}" dt="2023-09-13T15:16:14.058" v="134" actId="20577"/>
          <ac:spMkLst>
            <pc:docMk/>
            <pc:sldMk cId="246349247" sldId="309"/>
            <ac:spMk id="2" creationId="{C8E5C377-4C8C-7FA6-8D7D-8EAD06C1966E}"/>
          </ac:spMkLst>
        </pc:spChg>
        <pc:spChg chg="mod">
          <ac:chgData name="Briggs, Quinn" userId="bd4ed5c9-a142-40f7-8e5e-68f389f6aa57" providerId="ADAL" clId="{9821BDEB-505B-4147-B43D-5B551AA0ACE3}" dt="2023-09-13T15:46:23.801" v="1050" actId="20577"/>
          <ac:spMkLst>
            <pc:docMk/>
            <pc:sldMk cId="246349247" sldId="309"/>
            <ac:spMk id="3" creationId="{3F04A268-B1D2-629E-46E2-A9A2EA61BC35}"/>
          </ac:spMkLst>
        </pc:spChg>
      </pc:sldChg>
      <pc:sldChg chg="modSp new mod">
        <pc:chgData name="Briggs, Quinn" userId="bd4ed5c9-a142-40f7-8e5e-68f389f6aa57" providerId="ADAL" clId="{9821BDEB-505B-4147-B43D-5B551AA0ACE3}" dt="2023-09-13T15:38:42.205" v="286" actId="27636"/>
        <pc:sldMkLst>
          <pc:docMk/>
          <pc:sldMk cId="3808193724" sldId="310"/>
        </pc:sldMkLst>
        <pc:spChg chg="mod">
          <ac:chgData name="Briggs, Quinn" userId="bd4ed5c9-a142-40f7-8e5e-68f389f6aa57" providerId="ADAL" clId="{9821BDEB-505B-4147-B43D-5B551AA0ACE3}" dt="2023-09-13T15:32:35.494" v="266" actId="20577"/>
          <ac:spMkLst>
            <pc:docMk/>
            <pc:sldMk cId="3808193724" sldId="310"/>
            <ac:spMk id="2" creationId="{84F8481E-B5AE-F782-70DF-047FBF803B0E}"/>
          </ac:spMkLst>
        </pc:spChg>
        <pc:spChg chg="mod">
          <ac:chgData name="Briggs, Quinn" userId="bd4ed5c9-a142-40f7-8e5e-68f389f6aa57" providerId="ADAL" clId="{9821BDEB-505B-4147-B43D-5B551AA0ACE3}" dt="2023-09-13T15:38:42.205" v="286" actId="27636"/>
          <ac:spMkLst>
            <pc:docMk/>
            <pc:sldMk cId="3808193724" sldId="310"/>
            <ac:spMk id="3" creationId="{876D68F3-C389-29AB-87EA-B8688BF4AA66}"/>
          </ac:spMkLst>
        </pc:spChg>
      </pc:sldChg>
      <pc:sldChg chg="modSp new mod">
        <pc:chgData name="Briggs, Quinn" userId="bd4ed5c9-a142-40f7-8e5e-68f389f6aa57" providerId="ADAL" clId="{9821BDEB-505B-4147-B43D-5B551AA0ACE3}" dt="2023-09-13T15:35:39.440" v="273"/>
        <pc:sldMkLst>
          <pc:docMk/>
          <pc:sldMk cId="3628510699" sldId="311"/>
        </pc:sldMkLst>
        <pc:spChg chg="mod">
          <ac:chgData name="Briggs, Quinn" userId="bd4ed5c9-a142-40f7-8e5e-68f389f6aa57" providerId="ADAL" clId="{9821BDEB-505B-4147-B43D-5B551AA0ACE3}" dt="2023-09-13T15:35:04.408" v="272"/>
          <ac:spMkLst>
            <pc:docMk/>
            <pc:sldMk cId="3628510699" sldId="311"/>
            <ac:spMk id="2" creationId="{5843798A-699C-E154-63D3-EA0ECF305BA4}"/>
          </ac:spMkLst>
        </pc:spChg>
        <pc:spChg chg="mod">
          <ac:chgData name="Briggs, Quinn" userId="bd4ed5c9-a142-40f7-8e5e-68f389f6aa57" providerId="ADAL" clId="{9821BDEB-505B-4147-B43D-5B551AA0ACE3}" dt="2023-09-13T15:35:39.440" v="273"/>
          <ac:spMkLst>
            <pc:docMk/>
            <pc:sldMk cId="3628510699" sldId="311"/>
            <ac:spMk id="3" creationId="{B9FE6181-48BB-5A87-04A4-08AA04F7984B}"/>
          </ac:spMkLst>
        </pc:spChg>
      </pc:sldChg>
      <pc:sldChg chg="modSp add mod">
        <pc:chgData name="Briggs, Quinn" userId="bd4ed5c9-a142-40f7-8e5e-68f389f6aa57" providerId="ADAL" clId="{9821BDEB-505B-4147-B43D-5B551AA0ACE3}" dt="2023-09-13T15:36:19.849" v="284" actId="27636"/>
        <pc:sldMkLst>
          <pc:docMk/>
          <pc:sldMk cId="4148445350" sldId="312"/>
        </pc:sldMkLst>
        <pc:spChg chg="mod">
          <ac:chgData name="Briggs, Quinn" userId="bd4ed5c9-a142-40f7-8e5e-68f389f6aa57" providerId="ADAL" clId="{9821BDEB-505B-4147-B43D-5B551AA0ACE3}" dt="2023-09-13T15:36:19.849" v="284" actId="27636"/>
          <ac:spMkLst>
            <pc:docMk/>
            <pc:sldMk cId="4148445350" sldId="312"/>
            <ac:spMk id="3" creationId="{876D68F3-C389-29AB-87EA-B8688BF4AA66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7:43.980" v="1126" actId="20577"/>
        <pc:sldMkLst>
          <pc:docMk/>
          <pc:sldMk cId="2102281476" sldId="313"/>
        </pc:sldMkLst>
        <pc:spChg chg="mod">
          <ac:chgData name="Briggs, Quinn" userId="bd4ed5c9-a142-40f7-8e5e-68f389f6aa57" providerId="ADAL" clId="{9821BDEB-505B-4147-B43D-5B551AA0ACE3}" dt="2023-09-13T15:42:29.673" v="479" actId="20577"/>
          <ac:spMkLst>
            <pc:docMk/>
            <pc:sldMk cId="2102281476" sldId="313"/>
            <ac:spMk id="2" creationId="{9B6FDFD0-7E2A-9981-0967-69A2ACD6517E}"/>
          </ac:spMkLst>
        </pc:spChg>
        <pc:spChg chg="mod">
          <ac:chgData name="Briggs, Quinn" userId="bd4ed5c9-a142-40f7-8e5e-68f389f6aa57" providerId="ADAL" clId="{9821BDEB-505B-4147-B43D-5B551AA0ACE3}" dt="2023-09-13T15:47:43.980" v="1126" actId="20577"/>
          <ac:spMkLst>
            <pc:docMk/>
            <pc:sldMk cId="2102281476" sldId="313"/>
            <ac:spMk id="3" creationId="{17A5079E-7DCB-9AFB-D89F-66583B1841E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40:40.904" v="307" actId="47"/>
        <pc:sldMkLst>
          <pc:docMk/>
          <pc:sldMk cId="3652870092" sldId="313"/>
        </pc:sldMkLst>
        <pc:spChg chg="mod">
          <ac:chgData name="Briggs, Quinn" userId="bd4ed5c9-a142-40f7-8e5e-68f389f6aa57" providerId="ADAL" clId="{9821BDEB-505B-4147-B43D-5B551AA0ACE3}" dt="2023-09-13T15:40:27.360" v="296" actId="20577"/>
          <ac:spMkLst>
            <pc:docMk/>
            <pc:sldMk cId="3652870092" sldId="313"/>
            <ac:spMk id="2" creationId="{9DF966A4-4883-1F71-0C48-12C57ED4EB77}"/>
          </ac:spMkLst>
        </pc:spChg>
        <pc:spChg chg="mod">
          <ac:chgData name="Briggs, Quinn" userId="bd4ed5c9-a142-40f7-8e5e-68f389f6aa57" providerId="ADAL" clId="{9821BDEB-505B-4147-B43D-5B551AA0ACE3}" dt="2023-09-13T15:40:37.897" v="306" actId="6549"/>
          <ac:spMkLst>
            <pc:docMk/>
            <pc:sldMk cId="3652870092" sldId="313"/>
            <ac:spMk id="3" creationId="{C47B255E-1A45-1146-4FB2-8BC6BDC22991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4:47.116" v="899"/>
        <pc:sldMkLst>
          <pc:docMk/>
          <pc:sldMk cId="3977187905" sldId="314"/>
        </pc:sldMkLst>
        <pc:spChg chg="mod">
          <ac:chgData name="Briggs, Quinn" userId="bd4ed5c9-a142-40f7-8e5e-68f389f6aa57" providerId="ADAL" clId="{9821BDEB-505B-4147-B43D-5B551AA0ACE3}" dt="2023-09-13T15:43:02.776" v="608" actId="20577"/>
          <ac:spMkLst>
            <pc:docMk/>
            <pc:sldMk cId="3977187905" sldId="314"/>
            <ac:spMk id="2" creationId="{6151E23E-C14B-9946-D475-C30114CE9DBA}"/>
          </ac:spMkLst>
        </pc:spChg>
        <pc:spChg chg="mod">
          <ac:chgData name="Briggs, Quinn" userId="bd4ed5c9-a142-40f7-8e5e-68f389f6aa57" providerId="ADAL" clId="{9821BDEB-505B-4147-B43D-5B551AA0ACE3}" dt="2023-09-13T15:43:47.281" v="812" actId="20577"/>
          <ac:spMkLst>
            <pc:docMk/>
            <pc:sldMk cId="3977187905" sldId="314"/>
            <ac:spMk id="3" creationId="{7C879C9C-75F4-9095-1443-E21A540A1DDF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5:12.795" v="969"/>
        <pc:sldMkLst>
          <pc:docMk/>
          <pc:sldMk cId="660636656" sldId="315"/>
        </pc:sldMkLst>
        <pc:spChg chg="mod">
          <ac:chgData name="Briggs, Quinn" userId="bd4ed5c9-a142-40f7-8e5e-68f389f6aa57" providerId="ADAL" clId="{9821BDEB-505B-4147-B43D-5B551AA0ACE3}" dt="2023-09-13T15:44:14.234" v="822" actId="20577"/>
          <ac:spMkLst>
            <pc:docMk/>
            <pc:sldMk cId="660636656" sldId="315"/>
            <ac:spMk id="2" creationId="{D865C3EF-2C72-45CB-D9EE-40795635443A}"/>
          </ac:spMkLst>
        </pc:spChg>
        <pc:spChg chg="mod">
          <ac:chgData name="Briggs, Quinn" userId="bd4ed5c9-a142-40f7-8e5e-68f389f6aa57" providerId="ADAL" clId="{9821BDEB-505B-4147-B43D-5B551AA0ACE3}" dt="2023-09-13T15:45:10.737" v="968" actId="20577"/>
          <ac:spMkLst>
            <pc:docMk/>
            <pc:sldMk cId="660636656" sldId="315"/>
            <ac:spMk id="3" creationId="{E93CF050-223E-0A01-E658-BB797C14B4D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798538891" sldId="316"/>
        </pc:sldMkLst>
        <pc:spChg chg="mod">
          <ac:chgData name="Briggs, Quinn" userId="bd4ed5c9-a142-40f7-8e5e-68f389f6aa57" providerId="ADAL" clId="{9821BDEB-505B-4147-B43D-5B551AA0ACE3}" dt="2023-09-13T15:49:25.376" v="1147" actId="20577"/>
          <ac:spMkLst>
            <pc:docMk/>
            <pc:sldMk cId="798538891" sldId="316"/>
            <ac:spMk id="2" creationId="{28645893-C2F2-0F76-93C5-5EB08A01984F}"/>
          </ac:spMkLst>
        </pc:spChg>
        <pc:spChg chg="mod">
          <ac:chgData name="Briggs, Quinn" userId="bd4ed5c9-a142-40f7-8e5e-68f389f6aa57" providerId="ADAL" clId="{9821BDEB-505B-4147-B43D-5B551AA0ACE3}" dt="2023-09-13T15:51:26.787" v="1259" actId="113"/>
          <ac:spMkLst>
            <pc:docMk/>
            <pc:sldMk cId="798538891" sldId="316"/>
            <ac:spMk id="3" creationId="{ACCA5E67-4776-B808-3BDF-F92EFBD54A42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24:10.385" v="2279" actId="26606"/>
        <pc:sldMkLst>
          <pc:docMk/>
          <pc:sldMk cId="2586696363" sldId="316"/>
        </pc:sldMkLst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8" creationId="{544958B8-57B6-4B37-8A18-D54A32EC2D37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0" creationId="{B7E4A740-3A69-42A5-8AC0-3905D518F419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8" creationId="{23E3CED3-8830-45C9-8D6C-F4ECADD4F114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9" creationId="{66F2D62A-C66C-42DF-8C05-99B0B1A8BED0}"/>
          </ac:spMkLst>
        </pc:spChg>
        <pc:spChg chg="add del">
          <ac:chgData name="Briggs, Quinn" userId="bd4ed5c9-a142-40f7-8e5e-68f389f6aa57" providerId="ADAL" clId="{9821BDEB-505B-4147-B43D-5B551AA0ACE3}" dt="2023-09-13T16:24:07.995" v="2277" actId="26606"/>
          <ac:spMkLst>
            <pc:docMk/>
            <pc:sldMk cId="2586696363" sldId="316"/>
            <ac:spMk id="21" creationId="{DEB4B82D-A989-40D8-A457-F1D9C0345509}"/>
          </ac:spMkLst>
        </pc:spChg>
        <pc:grpChg chg="add del">
          <ac:chgData name="Briggs, Quinn" userId="bd4ed5c9-a142-40f7-8e5e-68f389f6aa57" providerId="ADAL" clId="{9821BDEB-505B-4147-B43D-5B551AA0ACE3}" dt="2023-09-13T16:24:10.385" v="2279" actId="26606"/>
          <ac:grpSpMkLst>
            <pc:docMk/>
            <pc:sldMk cId="2586696363" sldId="316"/>
            <ac:grpSpMk id="12" creationId="{8283C010-53D7-404B-9300-DB1BAE1EAE91}"/>
          </ac:grpSpMkLst>
        </pc:grpChg>
        <pc:grpChg chg="add del">
          <ac:chgData name="Briggs, Quinn" userId="bd4ed5c9-a142-40f7-8e5e-68f389f6aa57" providerId="ADAL" clId="{9821BDEB-505B-4147-B43D-5B551AA0ACE3}" dt="2023-09-13T16:24:07.995" v="2277" actId="26606"/>
          <ac:grpSpMkLst>
            <pc:docMk/>
            <pc:sldMk cId="2586696363" sldId="316"/>
            <ac:grpSpMk id="25" creationId="{67034349-EB95-4DEC-941A-A5BEB23CCC1B}"/>
          </ac:grpSpMkLst>
        </pc:grpChg>
        <pc:picChg chg="add mod">
          <ac:chgData name="Briggs, Quinn" userId="bd4ed5c9-a142-40f7-8e5e-68f389f6aa57" providerId="ADAL" clId="{9821BDEB-505B-4147-B43D-5B551AA0ACE3}" dt="2023-09-13T16:24:10.385" v="2279" actId="26606"/>
          <ac:picMkLst>
            <pc:docMk/>
            <pc:sldMk cId="2586696363" sldId="316"/>
            <ac:picMk id="3" creationId="{A13EDA2B-724D-8845-280A-AE26F5E3EA93}"/>
          </ac:picMkLst>
        </pc:picChg>
        <pc:picChg chg="add del">
          <ac:chgData name="Briggs, Quinn" userId="bd4ed5c9-a142-40f7-8e5e-68f389f6aa57" providerId="ADAL" clId="{9821BDEB-505B-4147-B43D-5B551AA0ACE3}" dt="2023-09-13T16:24:07.995" v="2277" actId="26606"/>
          <ac:picMkLst>
            <pc:docMk/>
            <pc:sldMk cId="2586696363" sldId="316"/>
            <ac:picMk id="23" creationId="{14E99EC7-4ECA-46FD-A4EE-C28A8AC67373}"/>
          </ac:picMkLst>
        </pc:picChg>
      </pc:sldChg>
      <pc:sldChg chg="modSp new mod">
        <pc:chgData name="Briggs, Quinn" userId="bd4ed5c9-a142-40f7-8e5e-68f389f6aa57" providerId="ADAL" clId="{9821BDEB-505B-4147-B43D-5B551AA0ACE3}" dt="2023-09-13T16:06:56.782" v="1397" actId="20577"/>
        <pc:sldMkLst>
          <pc:docMk/>
          <pc:sldMk cId="270628480" sldId="317"/>
        </pc:sldMkLst>
        <pc:spChg chg="mod">
          <ac:chgData name="Briggs, Quinn" userId="bd4ed5c9-a142-40f7-8e5e-68f389f6aa57" providerId="ADAL" clId="{9821BDEB-505B-4147-B43D-5B551AA0ACE3}" dt="2023-09-13T16:04:16.779" v="1372"/>
          <ac:spMkLst>
            <pc:docMk/>
            <pc:sldMk cId="270628480" sldId="317"/>
            <ac:spMk id="2" creationId="{AED5F62E-CDF5-3538-D923-B07EBEF509E9}"/>
          </ac:spMkLst>
        </pc:spChg>
        <pc:spChg chg="mod">
          <ac:chgData name="Briggs, Quinn" userId="bd4ed5c9-a142-40f7-8e5e-68f389f6aa57" providerId="ADAL" clId="{9821BDEB-505B-4147-B43D-5B551AA0ACE3}" dt="2023-09-13T16:06:56.782" v="1397" actId="20577"/>
          <ac:spMkLst>
            <pc:docMk/>
            <pc:sldMk cId="270628480" sldId="317"/>
            <ac:spMk id="3" creationId="{A4DB86E1-5FB7-E7FE-D4AC-E9178D60C3CC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037771958" sldId="317"/>
        </pc:sldMkLst>
        <pc:spChg chg="mod">
          <ac:chgData name="Briggs, Quinn" userId="bd4ed5c9-a142-40f7-8e5e-68f389f6aa57" providerId="ADAL" clId="{9821BDEB-505B-4147-B43D-5B551AA0ACE3}" dt="2023-09-13T15:50:44.346" v="1172" actId="20577"/>
          <ac:spMkLst>
            <pc:docMk/>
            <pc:sldMk cId="3037771958" sldId="317"/>
            <ac:spMk id="2" creationId="{0DB94538-40EA-30CA-906F-3A760583AD33}"/>
          </ac:spMkLst>
        </pc:spChg>
        <pc:spChg chg="mod">
          <ac:chgData name="Briggs, Quinn" userId="bd4ed5c9-a142-40f7-8e5e-68f389f6aa57" providerId="ADAL" clId="{9821BDEB-505B-4147-B43D-5B551AA0ACE3}" dt="2023-09-13T15:52:51.063" v="1363" actId="20577"/>
          <ac:spMkLst>
            <pc:docMk/>
            <pc:sldMk cId="3037771958" sldId="317"/>
            <ac:spMk id="3" creationId="{6519B426-251C-8C9B-75F7-0FF6E0AD9519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14:48.955" v="1785" actId="26606"/>
        <pc:sldMkLst>
          <pc:docMk/>
          <pc:sldMk cId="1980525268" sldId="318"/>
        </pc:sldMkLst>
        <pc:spChg chg="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2" creationId="{A87D7157-1264-6998-8A39-E2AB26031CFB}"/>
          </ac:spMkLst>
        </pc:spChg>
        <pc:spChg chg="del mod">
          <ac:chgData name="Briggs, Quinn" userId="bd4ed5c9-a142-40f7-8e5e-68f389f6aa57" providerId="ADAL" clId="{9821BDEB-505B-4147-B43D-5B551AA0ACE3}" dt="2023-09-13T16:13:47.549" v="1759" actId="12084"/>
          <ac:spMkLst>
            <pc:docMk/>
            <pc:sldMk cId="1980525268" sldId="318"/>
            <ac:spMk id="3" creationId="{1B25FBCB-FBE6-3F08-82FD-BD12A9BDFBB4}"/>
          </ac:spMkLst>
        </pc:spChg>
        <pc:spChg chg="add del 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5" creationId="{571BDCC2-C164-1ECC-E64B-984FD82014F5}"/>
          </ac:spMkLst>
        </pc:spChg>
        <pc:graphicFrameChg chg="add del mod">
          <ac:chgData name="Briggs, Quinn" userId="bd4ed5c9-a142-40f7-8e5e-68f389f6aa57" providerId="ADAL" clId="{9821BDEB-505B-4147-B43D-5B551AA0ACE3}" dt="2023-09-13T16:14:35.653" v="1784" actId="11529"/>
          <ac:graphicFrameMkLst>
            <pc:docMk/>
            <pc:sldMk cId="1980525268" sldId="318"/>
            <ac:graphicFrameMk id="4" creationId="{470D8AAA-98D0-EE8C-BB5C-C697F56E8C7B}"/>
          </ac:graphicFrameMkLst>
        </pc:graphicFrameChg>
        <pc:graphicFrameChg chg="add">
          <ac:chgData name="Briggs, Quinn" userId="bd4ed5c9-a142-40f7-8e5e-68f389f6aa57" providerId="ADAL" clId="{9821BDEB-505B-4147-B43D-5B551AA0ACE3}" dt="2023-09-13T16:14:48.955" v="1785" actId="26606"/>
          <ac:graphicFrameMkLst>
            <pc:docMk/>
            <pc:sldMk cId="1980525268" sldId="318"/>
            <ac:graphicFrameMk id="7" creationId="{0E6345D9-69A9-1387-7D91-4807B455D86B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171490918" sldId="318"/>
        </pc:sldMkLst>
        <pc:spChg chg="mod">
          <ac:chgData name="Briggs, Quinn" userId="bd4ed5c9-a142-40f7-8e5e-68f389f6aa57" providerId="ADAL" clId="{9821BDEB-505B-4147-B43D-5B551AA0ACE3}" dt="2023-09-13T15:52:59.555" v="1365" actId="27636"/>
          <ac:spMkLst>
            <pc:docMk/>
            <pc:sldMk cId="3171490918" sldId="318"/>
            <ac:spMk id="2" creationId="{E24DDF9C-4A1D-C9BF-AFAE-33576E17A491}"/>
          </ac:spMkLst>
        </pc:spChg>
        <pc:spChg chg="mod">
          <ac:chgData name="Briggs, Quinn" userId="bd4ed5c9-a142-40f7-8e5e-68f389f6aa57" providerId="ADAL" clId="{9821BDEB-505B-4147-B43D-5B551AA0ACE3}" dt="2023-09-13T15:52:18.323" v="1287" actId="20577"/>
          <ac:spMkLst>
            <pc:docMk/>
            <pc:sldMk cId="3171490918" sldId="318"/>
            <ac:spMk id="3" creationId="{57162E52-AB93-5355-E9A3-F06FC7C77175}"/>
          </ac:spMkLst>
        </pc:spChg>
      </pc:sldChg>
      <pc:sldChg chg="addSp delSp modSp new add del mod">
        <pc:chgData name="Briggs, Quinn" userId="bd4ed5c9-a142-40f7-8e5e-68f389f6aa57" providerId="ADAL" clId="{9821BDEB-505B-4147-B43D-5B551AA0ACE3}" dt="2023-09-13T16:16:59.625" v="2027" actId="12084"/>
        <pc:sldMkLst>
          <pc:docMk/>
          <pc:sldMk cId="845926655" sldId="319"/>
        </pc:sldMkLst>
        <pc:spChg chg="mod">
          <ac:chgData name="Briggs, Quinn" userId="bd4ed5c9-a142-40f7-8e5e-68f389f6aa57" providerId="ADAL" clId="{9821BDEB-505B-4147-B43D-5B551AA0ACE3}" dt="2023-09-13T16:16:51.912" v="2026" actId="20577"/>
          <ac:spMkLst>
            <pc:docMk/>
            <pc:sldMk cId="845926655" sldId="319"/>
            <ac:spMk id="2" creationId="{131AFFDA-ECEA-C6C3-2222-F031C1248818}"/>
          </ac:spMkLst>
        </pc:spChg>
        <pc:spChg chg="del mod">
          <ac:chgData name="Briggs, Quinn" userId="bd4ed5c9-a142-40f7-8e5e-68f389f6aa57" providerId="ADAL" clId="{9821BDEB-505B-4147-B43D-5B551AA0ACE3}" dt="2023-09-13T16:16:59.625" v="2027" actId="12084"/>
          <ac:spMkLst>
            <pc:docMk/>
            <pc:sldMk cId="845926655" sldId="319"/>
            <ac:spMk id="3" creationId="{AB9C15B1-39F8-BDD3-9591-2829678BD686}"/>
          </ac:spMkLst>
        </pc:spChg>
        <pc:graphicFrameChg chg="add mod">
          <ac:chgData name="Briggs, Quinn" userId="bd4ed5c9-a142-40f7-8e5e-68f389f6aa57" providerId="ADAL" clId="{9821BDEB-505B-4147-B43D-5B551AA0ACE3}" dt="2023-09-13T16:16:59.625" v="2027" actId="12084"/>
          <ac:graphicFrameMkLst>
            <pc:docMk/>
            <pc:sldMk cId="845926655" sldId="319"/>
            <ac:graphicFrameMk id="4" creationId="{7E1816F7-E42C-ABEC-2360-687870FCAA47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6:14:15.475" v="1781" actId="47"/>
        <pc:sldMkLst>
          <pc:docMk/>
          <pc:sldMk cId="1440304435" sldId="320"/>
        </pc:sldMkLst>
        <pc:spChg chg="mod">
          <ac:chgData name="Briggs, Quinn" userId="bd4ed5c9-a142-40f7-8e5e-68f389f6aa57" providerId="ADAL" clId="{9821BDEB-505B-4147-B43D-5B551AA0ACE3}" dt="2023-09-13T16:13:01.096" v="1702" actId="20577"/>
          <ac:spMkLst>
            <pc:docMk/>
            <pc:sldMk cId="1440304435" sldId="320"/>
            <ac:spMk id="2" creationId="{C37DB815-224E-71BD-4072-9FED92E96C90}"/>
          </ac:spMkLst>
        </pc:spChg>
        <pc:spChg chg="mod">
          <ac:chgData name="Briggs, Quinn" userId="bd4ed5c9-a142-40f7-8e5e-68f389f6aa57" providerId="ADAL" clId="{9821BDEB-505B-4147-B43D-5B551AA0ACE3}" dt="2023-09-13T16:14:11.320" v="1780" actId="20577"/>
          <ac:spMkLst>
            <pc:docMk/>
            <pc:sldMk cId="1440304435" sldId="320"/>
            <ac:spMk id="3" creationId="{EFF3967E-07FD-BBF7-FF2F-3BB0B2CACCBC}"/>
          </ac:spMkLst>
        </pc:spChg>
      </pc:sldChg>
      <pc:sldChg chg="modSp new mod">
        <pc:chgData name="Briggs, Quinn" userId="bd4ed5c9-a142-40f7-8e5e-68f389f6aa57" providerId="ADAL" clId="{9821BDEB-505B-4147-B43D-5B551AA0ACE3}" dt="2023-09-13T16:19:35.600" v="2217" actId="20577"/>
        <pc:sldMkLst>
          <pc:docMk/>
          <pc:sldMk cId="3935959736" sldId="320"/>
        </pc:sldMkLst>
        <pc:spChg chg="mod">
          <ac:chgData name="Briggs, Quinn" userId="bd4ed5c9-a142-40f7-8e5e-68f389f6aa57" providerId="ADAL" clId="{9821BDEB-505B-4147-B43D-5B551AA0ACE3}" dt="2023-09-13T16:18:28.880" v="2054" actId="20577"/>
          <ac:spMkLst>
            <pc:docMk/>
            <pc:sldMk cId="3935959736" sldId="320"/>
            <ac:spMk id="2" creationId="{5BAB3C3E-6D7D-86D5-CF2E-F5AFC0043378}"/>
          </ac:spMkLst>
        </pc:spChg>
        <pc:spChg chg="mod">
          <ac:chgData name="Briggs, Quinn" userId="bd4ed5c9-a142-40f7-8e5e-68f389f6aa57" providerId="ADAL" clId="{9821BDEB-505B-4147-B43D-5B551AA0ACE3}" dt="2023-09-13T16:19:35.600" v="2217" actId="20577"/>
          <ac:spMkLst>
            <pc:docMk/>
            <pc:sldMk cId="3935959736" sldId="320"/>
            <ac:spMk id="3" creationId="{331E942C-DEBE-CA04-1A56-1AA6F8E396EC}"/>
          </ac:spMkLst>
        </pc:spChg>
      </pc:sldChg>
      <pc:sldChg chg="addSp modSp new mod setBg">
        <pc:chgData name="Briggs, Quinn" userId="bd4ed5c9-a142-40f7-8e5e-68f389f6aa57" providerId="ADAL" clId="{9821BDEB-505B-4147-B43D-5B551AA0ACE3}" dt="2023-09-13T16:29:36.111" v="2707" actId="27636"/>
        <pc:sldMkLst>
          <pc:docMk/>
          <pc:sldMk cId="1436565569" sldId="321"/>
        </pc:sldMkLst>
        <pc:spChg chg="mod">
          <ac:chgData name="Briggs, Quinn" userId="bd4ed5c9-a142-40f7-8e5e-68f389f6aa57" providerId="ADAL" clId="{9821BDEB-505B-4147-B43D-5B551AA0ACE3}" dt="2023-09-13T16:29:13.469" v="2685" actId="26606"/>
          <ac:spMkLst>
            <pc:docMk/>
            <pc:sldMk cId="1436565569" sldId="321"/>
            <ac:spMk id="2" creationId="{13D86672-CAED-6EF2-1861-58B14F890E5E}"/>
          </ac:spMkLst>
        </pc:spChg>
        <pc:spChg chg="mod">
          <ac:chgData name="Briggs, Quinn" userId="bd4ed5c9-a142-40f7-8e5e-68f389f6aa57" providerId="ADAL" clId="{9821BDEB-505B-4147-B43D-5B551AA0ACE3}" dt="2023-09-13T16:29:36.111" v="2707" actId="27636"/>
          <ac:spMkLst>
            <pc:docMk/>
            <pc:sldMk cId="1436565569" sldId="321"/>
            <ac:spMk id="3" creationId="{3B6F35D3-FDF9-DD8D-B133-73C27DA7E516}"/>
          </ac:spMkLst>
        </pc:spChg>
        <pc:picChg chg="add mod">
          <ac:chgData name="Briggs, Quinn" userId="bd4ed5c9-a142-40f7-8e5e-68f389f6aa57" providerId="ADAL" clId="{9821BDEB-505B-4147-B43D-5B551AA0ACE3}" dt="2023-09-13T16:29:13.469" v="2685" actId="26606"/>
          <ac:picMkLst>
            <pc:docMk/>
            <pc:sldMk cId="1436565569" sldId="321"/>
            <ac:picMk id="5" creationId="{E686A3EE-812B-EC55-80AD-F6A115C76BC8}"/>
          </ac:picMkLst>
        </pc:picChg>
      </pc:sldChg>
      <pc:sldChg chg="addSp delSp modSp new mod setBg">
        <pc:chgData name="Briggs, Quinn" userId="bd4ed5c9-a142-40f7-8e5e-68f389f6aa57" providerId="ADAL" clId="{9821BDEB-505B-4147-B43D-5B551AA0ACE3}" dt="2023-09-13T17:21:57.717" v="2980" actId="20577"/>
        <pc:sldMkLst>
          <pc:docMk/>
          <pc:sldMk cId="2684599178" sldId="322"/>
        </pc:sldMkLst>
        <pc:spChg chg="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" creationId="{B6958E11-B87A-9127-2873-04AFC9D812FA}"/>
          </ac:spMkLst>
        </pc:spChg>
        <pc:spChg chg="del">
          <ac:chgData name="Briggs, Quinn" userId="bd4ed5c9-a142-40f7-8e5e-68f389f6aa57" providerId="ADAL" clId="{9821BDEB-505B-4147-B43D-5B551AA0ACE3}" dt="2023-09-13T17:21:13.154" v="2792" actId="931"/>
          <ac:spMkLst>
            <pc:docMk/>
            <pc:sldMk cId="2684599178" sldId="322"/>
            <ac:spMk id="3" creationId="{CACB42A2-DFD5-ED67-7FE2-2E81A496A445}"/>
          </ac:spMkLst>
        </pc:spChg>
        <pc:spChg chg="add 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6" creationId="{C7F156C3-23A4-E344-7B10-F360DB452D0E}"/>
          </ac:spMkLst>
        </pc:spChg>
        <pc:spChg chg="add mod">
          <ac:chgData name="Briggs, Quinn" userId="bd4ed5c9-a142-40f7-8e5e-68f389f6aa57" providerId="ADAL" clId="{9821BDEB-505B-4147-B43D-5B551AA0ACE3}" dt="2023-09-13T17:21:57.717" v="2980" actId="20577"/>
          <ac:spMkLst>
            <pc:docMk/>
            <pc:sldMk cId="2684599178" sldId="322"/>
            <ac:spMk id="10" creationId="{FCC9B199-798D-8AB6-6DF7-6EA53BA3805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13" creationId="{22AC0F86-9A78-4E84-A4B4-ADB8B2629A0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1" creationId="{69A54E25-1C05-48E5-A5CC-3778C1D3632D}"/>
          </ac:spMkLst>
        </pc:spChg>
        <pc:grpChg chg="add">
          <ac:chgData name="Briggs, Quinn" userId="bd4ed5c9-a142-40f7-8e5e-68f389f6aa57" providerId="ADAL" clId="{9821BDEB-505B-4147-B43D-5B551AA0ACE3}" dt="2023-09-13T17:21:16.042" v="2795" actId="26606"/>
          <ac:grpSpMkLst>
            <pc:docMk/>
            <pc:sldMk cId="2684599178" sldId="322"/>
            <ac:grpSpMk id="15" creationId="{4AF78B9E-8BE2-4706-9377-A05FA25ABABF}"/>
          </ac:grpSpMkLst>
        </pc:grpChg>
        <pc:picChg chg="add mod">
          <ac:chgData name="Briggs, Quinn" userId="bd4ed5c9-a142-40f7-8e5e-68f389f6aa57" providerId="ADAL" clId="{9821BDEB-505B-4147-B43D-5B551AA0ACE3}" dt="2023-09-13T17:21:16.042" v="2795" actId="26606"/>
          <ac:picMkLst>
            <pc:docMk/>
            <pc:sldMk cId="2684599178" sldId="322"/>
            <ac:picMk id="5" creationId="{88B262CE-9102-D464-F782-BFD4FF468F72}"/>
          </ac:picMkLst>
        </pc:picChg>
        <pc:cxnChg chg="add">
          <ac:chgData name="Briggs, Quinn" userId="bd4ed5c9-a142-40f7-8e5e-68f389f6aa57" providerId="ADAL" clId="{9821BDEB-505B-4147-B43D-5B551AA0ACE3}" dt="2023-09-13T17:21:16.042" v="2795" actId="26606"/>
          <ac:cxnSpMkLst>
            <pc:docMk/>
            <pc:sldMk cId="2684599178" sldId="322"/>
            <ac:cxnSpMk id="23" creationId="{0E5D0023-B23E-4823-8D72-B07FFF8CAE96}"/>
          </ac:cxnSpMkLst>
        </pc:cxnChg>
      </pc:sldChg>
      <pc:sldChg chg="new del">
        <pc:chgData name="Briggs, Quinn" userId="bd4ed5c9-a142-40f7-8e5e-68f389f6aa57" providerId="ADAL" clId="{9821BDEB-505B-4147-B43D-5B551AA0ACE3}" dt="2023-09-13T18:40:45.188" v="3190" actId="47"/>
        <pc:sldMkLst>
          <pc:docMk/>
          <pc:sldMk cId="3094500761" sldId="323"/>
        </pc:sldMkLst>
      </pc:sldChg>
      <pc:sldChg chg="modSp new mod">
        <pc:chgData name="Briggs, Quinn" userId="bd4ed5c9-a142-40f7-8e5e-68f389f6aa57" providerId="ADAL" clId="{9821BDEB-505B-4147-B43D-5B551AA0ACE3}" dt="2023-09-13T18:36:32.463" v="3189" actId="20577"/>
        <pc:sldMkLst>
          <pc:docMk/>
          <pc:sldMk cId="505528828" sldId="324"/>
        </pc:sldMkLst>
        <pc:spChg chg="mod">
          <ac:chgData name="Briggs, Quinn" userId="bd4ed5c9-a142-40f7-8e5e-68f389f6aa57" providerId="ADAL" clId="{9821BDEB-505B-4147-B43D-5B551AA0ACE3}" dt="2023-09-13T18:35:18.109" v="3049" actId="20577"/>
          <ac:spMkLst>
            <pc:docMk/>
            <pc:sldMk cId="505528828" sldId="324"/>
            <ac:spMk id="2" creationId="{BAC65592-9FCB-3BD8-0467-679FD6BD1FE8}"/>
          </ac:spMkLst>
        </pc:spChg>
        <pc:spChg chg="mod">
          <ac:chgData name="Briggs, Quinn" userId="bd4ed5c9-a142-40f7-8e5e-68f389f6aa57" providerId="ADAL" clId="{9821BDEB-505B-4147-B43D-5B551AA0ACE3}" dt="2023-09-13T18:36:32.463" v="3189" actId="20577"/>
          <ac:spMkLst>
            <pc:docMk/>
            <pc:sldMk cId="505528828" sldId="324"/>
            <ac:spMk id="3" creationId="{B6BB7706-99F4-79FB-C800-D6A918CEB34A}"/>
          </ac:spMkLst>
        </pc:spChg>
      </pc:sldChg>
    </pc:docChg>
  </pc:docChgLst>
  <pc:docChgLst>
    <pc:chgData name="Briggs, Quinn" userId="bd4ed5c9-a142-40f7-8e5e-68f389f6aa57" providerId="ADAL" clId="{AD4742E8-9F22-4D9C-BC95-2A2D8A0DCA72}"/>
    <pc:docChg chg="custSel modSld">
      <pc:chgData name="Briggs, Quinn" userId="bd4ed5c9-a142-40f7-8e5e-68f389f6aa57" providerId="ADAL" clId="{AD4742E8-9F22-4D9C-BC95-2A2D8A0DCA72}" dt="2024-10-09T19:51:43.600" v="100" actId="20577"/>
      <pc:docMkLst>
        <pc:docMk/>
      </pc:docMkLst>
      <pc:sldChg chg="modSp mod">
        <pc:chgData name="Briggs, Quinn" userId="bd4ed5c9-a142-40f7-8e5e-68f389f6aa57" providerId="ADAL" clId="{AD4742E8-9F22-4D9C-BC95-2A2D8A0DCA72}" dt="2024-10-09T02:14:31.096" v="3" actId="20577"/>
        <pc:sldMkLst>
          <pc:docMk/>
          <pc:sldMk cId="2574966087" sldId="256"/>
        </pc:sldMkLst>
        <pc:spChg chg="mod">
          <ac:chgData name="Briggs, Quinn" userId="bd4ed5c9-a142-40f7-8e5e-68f389f6aa57" providerId="ADAL" clId="{AD4742E8-9F22-4D9C-BC95-2A2D8A0DCA72}" dt="2024-10-09T02:14:31.096" v="3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modSp mod">
        <pc:chgData name="Briggs, Quinn" userId="bd4ed5c9-a142-40f7-8e5e-68f389f6aa57" providerId="ADAL" clId="{AD4742E8-9F22-4D9C-BC95-2A2D8A0DCA72}" dt="2024-10-09T19:51:43.600" v="100" actId="20577"/>
        <pc:sldMkLst>
          <pc:docMk/>
          <pc:sldMk cId="3058970114" sldId="409"/>
        </pc:sldMkLst>
        <pc:spChg chg="mod">
          <ac:chgData name="Briggs, Quinn" userId="bd4ed5c9-a142-40f7-8e5e-68f389f6aa57" providerId="ADAL" clId="{AD4742E8-9F22-4D9C-BC95-2A2D8A0DCA72}" dt="2024-10-09T19:51:43.600" v="100" actId="20577"/>
          <ac:spMkLst>
            <pc:docMk/>
            <pc:sldMk cId="3058970114" sldId="409"/>
            <ac:spMk id="3" creationId="{B6BB7706-99F4-79FB-C800-D6A918CEB34A}"/>
          </ac:spMkLst>
        </pc:spChg>
      </pc:sldChg>
      <pc:sldChg chg="addSp delSp modSp mod setBg">
        <pc:chgData name="Briggs, Quinn" userId="bd4ed5c9-a142-40f7-8e5e-68f389f6aa57" providerId="ADAL" clId="{AD4742E8-9F22-4D9C-BC95-2A2D8A0DCA72}" dt="2024-10-09T18:24:11.925" v="20" actId="20577"/>
        <pc:sldMkLst>
          <pc:docMk/>
          <pc:sldMk cId="453794341" sldId="418"/>
        </pc:sldMkLst>
        <pc:spChg chg="mod">
          <ac:chgData name="Briggs, Quinn" userId="bd4ed5c9-a142-40f7-8e5e-68f389f6aa57" providerId="ADAL" clId="{AD4742E8-9F22-4D9C-BC95-2A2D8A0DCA72}" dt="2024-10-09T18:23:59.002" v="18" actId="26606"/>
          <ac:spMkLst>
            <pc:docMk/>
            <pc:sldMk cId="453794341" sldId="418"/>
            <ac:spMk id="2" creationId="{5D99A464-0CC7-0F92-B061-D9176C305A59}"/>
          </ac:spMkLst>
        </pc:spChg>
        <pc:spChg chg="mod ord">
          <ac:chgData name="Briggs, Quinn" userId="bd4ed5c9-a142-40f7-8e5e-68f389f6aa57" providerId="ADAL" clId="{AD4742E8-9F22-4D9C-BC95-2A2D8A0DCA72}" dt="2024-10-09T18:24:11.925" v="20" actId="20577"/>
          <ac:spMkLst>
            <pc:docMk/>
            <pc:sldMk cId="453794341" sldId="418"/>
            <ac:spMk id="3" creationId="{2F60B78F-8A29-9CD3-658A-2D93F001AEC9}"/>
          </ac:spMkLst>
        </pc:spChg>
        <pc:spChg chg="add">
          <ac:chgData name="Briggs, Quinn" userId="bd4ed5c9-a142-40f7-8e5e-68f389f6aa57" providerId="ADAL" clId="{AD4742E8-9F22-4D9C-BC95-2A2D8A0DCA72}" dt="2024-10-09T18:23:59.002" v="18" actId="26606"/>
          <ac:spMkLst>
            <pc:docMk/>
            <pc:sldMk cId="453794341" sldId="418"/>
            <ac:spMk id="10" creationId="{F5F01BD1-E3CB-4562-A77C-00A3ED24624B}"/>
          </ac:spMkLst>
        </pc:spChg>
        <pc:spChg chg="add">
          <ac:chgData name="Briggs, Quinn" userId="bd4ed5c9-a142-40f7-8e5e-68f389f6aa57" providerId="ADAL" clId="{AD4742E8-9F22-4D9C-BC95-2A2D8A0DCA72}" dt="2024-10-09T18:23:59.002" v="18" actId="26606"/>
          <ac:spMkLst>
            <pc:docMk/>
            <pc:sldMk cId="453794341" sldId="418"/>
            <ac:spMk id="18" creationId="{75325209-1BB3-4A1C-97C2-17DCDC1659EE}"/>
          </ac:spMkLst>
        </pc:spChg>
        <pc:grpChg chg="add">
          <ac:chgData name="Briggs, Quinn" userId="bd4ed5c9-a142-40f7-8e5e-68f389f6aa57" providerId="ADAL" clId="{AD4742E8-9F22-4D9C-BC95-2A2D8A0DCA72}" dt="2024-10-09T18:23:59.002" v="18" actId="26606"/>
          <ac:grpSpMkLst>
            <pc:docMk/>
            <pc:sldMk cId="453794341" sldId="418"/>
            <ac:grpSpMk id="12" creationId="{492030E9-8BC2-4840-8C6B-991B68C51E4B}"/>
          </ac:grpSpMkLst>
        </pc:grpChg>
        <pc:picChg chg="add mod">
          <ac:chgData name="Briggs, Quinn" userId="bd4ed5c9-a142-40f7-8e5e-68f389f6aa57" providerId="ADAL" clId="{AD4742E8-9F22-4D9C-BC95-2A2D8A0DCA72}" dt="2024-10-09T18:23:59.002" v="18" actId="26606"/>
          <ac:picMkLst>
            <pc:docMk/>
            <pc:sldMk cId="453794341" sldId="418"/>
            <ac:picMk id="5" creationId="{54033CB9-D890-72B6-1F6A-6579A46A2752}"/>
          </ac:picMkLst>
        </pc:picChg>
        <pc:picChg chg="del">
          <ac:chgData name="Briggs, Quinn" userId="bd4ed5c9-a142-40f7-8e5e-68f389f6aa57" providerId="ADAL" clId="{AD4742E8-9F22-4D9C-BC95-2A2D8A0DCA72}" dt="2024-10-09T18:23:35.890" v="14" actId="478"/>
          <ac:picMkLst>
            <pc:docMk/>
            <pc:sldMk cId="453794341" sldId="418"/>
            <ac:picMk id="7" creationId="{0BE53732-36F3-7577-F33C-832CACBA0792}"/>
          </ac:picMkLst>
        </pc:picChg>
        <pc:cxnChg chg="add">
          <ac:chgData name="Briggs, Quinn" userId="bd4ed5c9-a142-40f7-8e5e-68f389f6aa57" providerId="ADAL" clId="{AD4742E8-9F22-4D9C-BC95-2A2D8A0DCA72}" dt="2024-10-09T18:23:59.002" v="18" actId="26606"/>
          <ac:cxnSpMkLst>
            <pc:docMk/>
            <pc:sldMk cId="453794341" sldId="418"/>
            <ac:cxnSpMk id="20" creationId="{043EE5F5-AF73-46E3-90B6-27EEFDAC3591}"/>
          </ac:cxnSpMkLst>
        </pc:cxnChg>
      </pc:sldChg>
    </pc:docChg>
  </pc:docChgLst>
  <pc:docChgLst>
    <pc:chgData name="Briggs, Quinn" userId="bd4ed5c9-a142-40f7-8e5e-68f389f6aa57" providerId="ADAL" clId="{676371EE-92D7-4764-B2CA-FF4CAC5D115E}"/>
    <pc:docChg chg="undo custSel addSld delSld modSld">
      <pc:chgData name="Briggs, Quinn" userId="bd4ed5c9-a142-40f7-8e5e-68f389f6aa57" providerId="ADAL" clId="{676371EE-92D7-4764-B2CA-FF4CAC5D115E}" dt="2024-05-13T17:06:33.513" v="246" actId="20577"/>
      <pc:docMkLst>
        <pc:docMk/>
      </pc:docMkLst>
      <pc:sldChg chg="modSp mod">
        <pc:chgData name="Briggs, Quinn" userId="bd4ed5c9-a142-40f7-8e5e-68f389f6aa57" providerId="ADAL" clId="{676371EE-92D7-4764-B2CA-FF4CAC5D115E}" dt="2024-05-10T17:29:31.640" v="11" actId="20577"/>
        <pc:sldMkLst>
          <pc:docMk/>
          <pc:sldMk cId="2574966087" sldId="256"/>
        </pc:sldMkLst>
        <pc:spChg chg="mod">
          <ac:chgData name="Briggs, Quinn" userId="bd4ed5c9-a142-40f7-8e5e-68f389f6aa57" providerId="ADAL" clId="{676371EE-92D7-4764-B2CA-FF4CAC5D115E}" dt="2024-05-10T17:29:31.640" v="11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modSp">
        <pc:chgData name="Briggs, Quinn" userId="bd4ed5c9-a142-40f7-8e5e-68f389f6aa57" providerId="ADAL" clId="{676371EE-92D7-4764-B2CA-FF4CAC5D115E}" dt="2024-05-13T15:30:50.034" v="220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676371EE-92D7-4764-B2CA-FF4CAC5D115E}" dt="2024-05-13T15:30:50.034" v="220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676371EE-92D7-4764-B2CA-FF4CAC5D115E}" dt="2024-05-13T17:06:33.513" v="246" actId="20577"/>
        <pc:sldMkLst>
          <pc:docMk/>
          <pc:sldMk cId="505528828" sldId="324"/>
        </pc:sldMkLst>
        <pc:spChg chg="mod">
          <ac:chgData name="Briggs, Quinn" userId="bd4ed5c9-a142-40f7-8e5e-68f389f6aa57" providerId="ADAL" clId="{676371EE-92D7-4764-B2CA-FF4CAC5D115E}" dt="2024-05-13T17:06:33.513" v="246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676371EE-92D7-4764-B2CA-FF4CAC5D115E}" dt="2024-05-10T17:32:55.485" v="36" actId="47"/>
        <pc:sldMkLst>
          <pc:docMk/>
          <pc:sldMk cId="3278124214" sldId="349"/>
        </pc:sldMkLst>
      </pc:sldChg>
      <pc:sldChg chg="del">
        <pc:chgData name="Briggs, Quinn" userId="bd4ed5c9-a142-40f7-8e5e-68f389f6aa57" providerId="ADAL" clId="{676371EE-92D7-4764-B2CA-FF4CAC5D115E}" dt="2024-05-10T17:31:59.412" v="35" actId="47"/>
        <pc:sldMkLst>
          <pc:docMk/>
          <pc:sldMk cId="3315856989" sldId="390"/>
        </pc:sldMkLst>
      </pc:sldChg>
      <pc:sldChg chg="del">
        <pc:chgData name="Briggs, Quinn" userId="bd4ed5c9-a142-40f7-8e5e-68f389f6aa57" providerId="ADAL" clId="{676371EE-92D7-4764-B2CA-FF4CAC5D115E}" dt="2024-05-10T17:31:59.412" v="35" actId="47"/>
        <pc:sldMkLst>
          <pc:docMk/>
          <pc:sldMk cId="3265660076" sldId="391"/>
        </pc:sldMkLst>
      </pc:sldChg>
      <pc:sldChg chg="addSp delSp modSp new mod setBg">
        <pc:chgData name="Briggs, Quinn" userId="bd4ed5c9-a142-40f7-8e5e-68f389f6aa57" providerId="ADAL" clId="{676371EE-92D7-4764-B2CA-FF4CAC5D115E}" dt="2024-05-13T15:30:40.200" v="219" actId="404"/>
        <pc:sldMkLst>
          <pc:docMk/>
          <pc:sldMk cId="4261700515" sldId="406"/>
        </pc:sldMkLst>
        <pc:spChg chg="mod">
          <ac:chgData name="Briggs, Quinn" userId="bd4ed5c9-a142-40f7-8e5e-68f389f6aa57" providerId="ADAL" clId="{676371EE-92D7-4764-B2CA-FF4CAC5D115E}" dt="2024-05-13T15:29:53.665" v="211" actId="26606"/>
          <ac:spMkLst>
            <pc:docMk/>
            <pc:sldMk cId="4261700515" sldId="406"/>
            <ac:spMk id="2" creationId="{F2A3FF1E-F791-185E-3CE4-49A3CE23770B}"/>
          </ac:spMkLst>
        </pc:spChg>
        <pc:spChg chg="del mod">
          <ac:chgData name="Briggs, Quinn" userId="bd4ed5c9-a142-40f7-8e5e-68f389f6aa57" providerId="ADAL" clId="{676371EE-92D7-4764-B2CA-FF4CAC5D115E}" dt="2024-05-13T15:27:23.628" v="87" actId="12084"/>
          <ac:spMkLst>
            <pc:docMk/>
            <pc:sldMk cId="4261700515" sldId="406"/>
            <ac:spMk id="3" creationId="{969B699B-5FF7-6F88-90F4-CBFC3DF8FA2F}"/>
          </ac:spMkLst>
        </pc:spChg>
        <pc:graphicFrameChg chg="add mod modGraphic">
          <ac:chgData name="Briggs, Quinn" userId="bd4ed5c9-a142-40f7-8e5e-68f389f6aa57" providerId="ADAL" clId="{676371EE-92D7-4764-B2CA-FF4CAC5D115E}" dt="2024-05-13T15:30:40.200" v="219" actId="404"/>
          <ac:graphicFrameMkLst>
            <pc:docMk/>
            <pc:sldMk cId="4261700515" sldId="406"/>
            <ac:graphicFrameMk id="4" creationId="{E8E2D9F2-FFC8-ABCC-D596-421EBD7B80A8}"/>
          </ac:graphicFrameMkLst>
        </pc:graphicFrameChg>
      </pc:sldChg>
    </pc:docChg>
  </pc:docChgLst>
  <pc:docChgLst>
    <pc:chgData name="Briggs, Quinn" userId="bd4ed5c9-a142-40f7-8e5e-68f389f6aa57" providerId="ADAL" clId="{DF5E73E1-958C-4B25-86D0-55DDFE9A40D0}"/>
    <pc:docChg chg="undo custSel addSld delSld modSld sldOrd">
      <pc:chgData name="Briggs, Quinn" userId="bd4ed5c9-a142-40f7-8e5e-68f389f6aa57" providerId="ADAL" clId="{DF5E73E1-958C-4B25-86D0-55DDFE9A40D0}" dt="2023-09-18T17:10:31.357" v="4702"/>
      <pc:docMkLst>
        <pc:docMk/>
      </pc:docMkLst>
      <pc:sldChg chg="addSp delSp modSp mod modAnim">
        <pc:chgData name="Briggs, Quinn" userId="bd4ed5c9-a142-40f7-8e5e-68f389f6aa57" providerId="ADAL" clId="{DF5E73E1-958C-4B25-86D0-55DDFE9A40D0}" dt="2023-09-15T23:35:29.282" v="2755" actId="12"/>
        <pc:sldMkLst>
          <pc:docMk/>
          <pc:sldMk cId="387885261" sldId="258"/>
        </pc:sldMkLst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" creationId="{6FBBD0B5-8725-4580-F739-934901FE5ADE}"/>
          </ac:spMkLst>
        </pc:spChg>
        <pc:spChg chg="add mod ord">
          <ac:chgData name="Briggs, Quinn" userId="bd4ed5c9-a142-40f7-8e5e-68f389f6aa57" providerId="ADAL" clId="{DF5E73E1-958C-4B25-86D0-55DDFE9A40D0}" dt="2023-09-15T23:35:29.282" v="2755" actId="12"/>
          <ac:spMkLst>
            <pc:docMk/>
            <pc:sldMk cId="387885261" sldId="258"/>
            <ac:spMk id="4" creationId="{AB24007D-85A8-7B60-32EA-B82B8D1A956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8" creationId="{AF6E5E9C-C1D9-77B3-E740-3390F387F701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13" creationId="{22AC0F86-9A78-4E84-A4B4-ADB8B2629A0C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1" creationId="{69A54E25-1C05-48E5-A5CC-3778C1D3632D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5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36" creationId="{C9DA5B05-DD14-4860-AC45-02A8D2EE1AA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1054" creationId="{9401732C-37EE-4B98-A709-9530173F3802}"/>
          </ac:spMkLst>
        </pc:spChg>
        <pc:grpChg chg="add del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15" creationId="{4AF78B9E-8BE2-4706-9377-A05FA25ABABF}"/>
          </ac:grpSpMkLst>
        </pc:grpChg>
        <pc:grpChg chg="add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30" creationId="{3963AE85-BE5D-4975-BACF-DDDCC9C2ACDE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46" creationId="{749C117F-F390-437B-ADB0-57E87EFF34F5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56" creationId="{654E48C8-2A00-4C54-BC9C-B18EE49E9C13}"/>
          </ac:grpSpMkLst>
        </pc:grpChg>
        <pc:picChg chg="add mod">
          <ac:chgData name="Briggs, Quinn" userId="bd4ed5c9-a142-40f7-8e5e-68f389f6aa57" providerId="ADAL" clId="{DF5E73E1-958C-4B25-86D0-55DDFE9A40D0}" dt="2023-09-15T23:35:22.409" v="2753" actId="26606"/>
          <ac:picMkLst>
            <pc:docMk/>
            <pc:sldMk cId="387885261" sldId="258"/>
            <ac:picMk id="6" creationId="{6A115576-259D-B314-6E21-94922AB78678}"/>
          </ac:picMkLst>
        </pc:picChg>
        <pc:picChg chg="del">
          <ac:chgData name="Briggs, Quinn" userId="bd4ed5c9-a142-40f7-8e5e-68f389f6aa57" providerId="ADAL" clId="{DF5E73E1-958C-4B25-86D0-55DDFE9A40D0}" dt="2023-09-15T21:27:16.114" v="0" actId="478"/>
          <ac:picMkLst>
            <pc:docMk/>
            <pc:sldMk cId="387885261" sldId="258"/>
            <ac:picMk id="1026" creationId="{B4241AB1-4BF9-5D12-1503-640C7BED0C47}"/>
          </ac:picMkLst>
        </pc:picChg>
        <pc:cxnChg chg="add del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23" creationId="{0E5D0023-B23E-4823-8D72-B07FFF8CAE96}"/>
          </ac:cxnSpMkLst>
        </pc:cxnChg>
        <pc:cxnChg chg="add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38" creationId="{36BE37AC-AD36-4C42-9B8C-C5500F4E7C63}"/>
          </ac:cxnSpMkLst>
        </pc:cxnChg>
        <pc:cxnChg chg="del">
          <ac:chgData name="Briggs, Quinn" userId="bd4ed5c9-a142-40f7-8e5e-68f389f6aa57" providerId="ADAL" clId="{DF5E73E1-958C-4B25-86D0-55DDFE9A40D0}" dt="2023-09-15T21:27:16.114" v="0" actId="478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modSp">
        <pc:chgData name="Briggs, Quinn" userId="bd4ed5c9-a142-40f7-8e5e-68f389f6aa57" providerId="ADAL" clId="{DF5E73E1-958C-4B25-86D0-55DDFE9A40D0}" dt="2023-09-18T16:27:12.921" v="3245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DF5E73E1-958C-4B25-86D0-55DDFE9A40D0}" dt="2023-09-18T16:27:12.921" v="3245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DF5E73E1-958C-4B25-86D0-55DDFE9A40D0}" dt="2023-09-15T23:39:36.588" v="3215" actId="20577"/>
        <pc:sldMkLst>
          <pc:docMk/>
          <pc:sldMk cId="2406511063" sldId="308"/>
        </pc:sldMkLst>
        <pc:spChg chg="mod">
          <ac:chgData name="Briggs, Quinn" userId="bd4ed5c9-a142-40f7-8e5e-68f389f6aa57" providerId="ADAL" clId="{DF5E73E1-958C-4B25-86D0-55DDFE9A40D0}" dt="2023-09-15T23:39:36.588" v="3215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46349247" sldId="30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808193724" sldId="31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628510699" sldId="311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4148445350" sldId="312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102281476" sldId="313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77187905" sldId="314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660636656" sldId="315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586696363" sldId="316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70628480" sldId="317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980525268" sldId="318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845926655" sldId="31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35959736" sldId="32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436565569" sldId="321"/>
        </pc:sldMkLst>
      </pc:sldChg>
      <pc:sldChg chg="del">
        <pc:chgData name="Briggs, Quinn" userId="bd4ed5c9-a142-40f7-8e5e-68f389f6aa57" providerId="ADAL" clId="{DF5E73E1-958C-4B25-86D0-55DDFE9A40D0}" dt="2023-09-15T21:27:43.582" v="19" actId="47"/>
        <pc:sldMkLst>
          <pc:docMk/>
          <pc:sldMk cId="2684599178" sldId="322"/>
        </pc:sldMkLst>
      </pc:sldChg>
      <pc:sldChg chg="modSp mod ord">
        <pc:chgData name="Briggs, Quinn" userId="bd4ed5c9-a142-40f7-8e5e-68f389f6aa57" providerId="ADAL" clId="{DF5E73E1-958C-4B25-86D0-55DDFE9A40D0}" dt="2023-09-15T23:36:29.519" v="2799"/>
        <pc:sldMkLst>
          <pc:docMk/>
          <pc:sldMk cId="505528828" sldId="324"/>
        </pc:sldMkLst>
        <pc:spChg chg="mod">
          <ac:chgData name="Briggs, Quinn" userId="bd4ed5c9-a142-40f7-8e5e-68f389f6aa57" providerId="ADAL" clId="{DF5E73E1-958C-4B25-86D0-55DDFE9A40D0}" dt="2023-09-15T21:33:56.112" v="509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addSp delSp modSp new mod modAnim">
        <pc:chgData name="Briggs, Quinn" userId="bd4ed5c9-a142-40f7-8e5e-68f389f6aa57" providerId="ADAL" clId="{DF5E73E1-958C-4B25-86D0-55DDFE9A40D0}" dt="2023-09-18T16:48:15.518" v="4331" actId="20577"/>
        <pc:sldMkLst>
          <pc:docMk/>
          <pc:sldMk cId="4059083083" sldId="325"/>
        </pc:sldMkLst>
        <pc:spChg chg="mod">
          <ac:chgData name="Briggs, Quinn" userId="bd4ed5c9-a142-40f7-8e5e-68f389f6aa57" providerId="ADAL" clId="{DF5E73E1-958C-4B25-86D0-55DDFE9A40D0}" dt="2023-09-15T21:43:34.265" v="591" actId="20577"/>
          <ac:spMkLst>
            <pc:docMk/>
            <pc:sldMk cId="4059083083" sldId="325"/>
            <ac:spMk id="2" creationId="{EF898F99-DA52-72E0-6F5C-B36075A7EBAE}"/>
          </ac:spMkLst>
        </pc:spChg>
        <pc:spChg chg="add del mod">
          <ac:chgData name="Briggs, Quinn" userId="bd4ed5c9-a142-40f7-8e5e-68f389f6aa57" providerId="ADAL" clId="{DF5E73E1-958C-4B25-86D0-55DDFE9A40D0}" dt="2023-09-18T16:48:15.518" v="4331" actId="20577"/>
          <ac:spMkLst>
            <pc:docMk/>
            <pc:sldMk cId="4059083083" sldId="325"/>
            <ac:spMk id="3" creationId="{0A5F2E8A-3B2F-4C3A-F6B5-2BAF7BD49F1F}"/>
          </ac:spMkLst>
        </pc:spChg>
        <pc:picChg chg="add del mod ord">
          <ac:chgData name="Briggs, Quinn" userId="bd4ed5c9-a142-40f7-8e5e-68f389f6aa57" providerId="ADAL" clId="{DF5E73E1-958C-4B25-86D0-55DDFE9A40D0}" dt="2023-09-15T21:54:09.055" v="885" actId="22"/>
          <ac:picMkLst>
            <pc:docMk/>
            <pc:sldMk cId="4059083083" sldId="325"/>
            <ac:picMk id="5" creationId="{B55C0B00-FD5F-78F3-2146-BE999083A1B3}"/>
          </ac:picMkLst>
        </pc:picChg>
      </pc:sldChg>
      <pc:sldChg chg="addSp delSp modSp new mod ord setBg">
        <pc:chgData name="Briggs, Quinn" userId="bd4ed5c9-a142-40f7-8e5e-68f389f6aa57" providerId="ADAL" clId="{DF5E73E1-958C-4B25-86D0-55DDFE9A40D0}" dt="2023-09-18T17:01:48.308" v="4581" actId="1076"/>
        <pc:sldMkLst>
          <pc:docMk/>
          <pc:sldMk cId="3336766795" sldId="326"/>
        </pc:sldMkLst>
        <pc:spChg chg="mod">
          <ac:chgData name="Briggs, Quinn" userId="bd4ed5c9-a142-40f7-8e5e-68f389f6aa57" providerId="ADAL" clId="{DF5E73E1-958C-4B25-86D0-55DDFE9A40D0}" dt="2023-09-18T17:01:48.308" v="4581" actId="1076"/>
          <ac:spMkLst>
            <pc:docMk/>
            <pc:sldMk cId="3336766795" sldId="326"/>
            <ac:spMk id="2" creationId="{F1DA1192-7E2F-7937-3956-8A4139E88987}"/>
          </ac:spMkLst>
        </pc:spChg>
        <pc:spChg chg="add mod">
          <ac:chgData name="Briggs, Quinn" userId="bd4ed5c9-a142-40f7-8e5e-68f389f6aa57" providerId="ADAL" clId="{DF5E73E1-958C-4B25-86D0-55DDFE9A40D0}" dt="2023-09-18T17:01:40.419" v="4562" actId="1076"/>
          <ac:spMkLst>
            <pc:docMk/>
            <pc:sldMk cId="3336766795" sldId="326"/>
            <ac:spMk id="3" creationId="{7B3EEBD6-DB88-E7B2-6901-E4224EB145A5}"/>
          </ac:spMkLst>
        </pc:spChg>
        <pc:spChg chg="add del">
          <ac:chgData name="Briggs, Quinn" userId="bd4ed5c9-a142-40f7-8e5e-68f389f6aa57" providerId="ADAL" clId="{DF5E73E1-958C-4B25-86D0-55DDFE9A40D0}" dt="2023-09-15T21:59:12.982" v="1389" actId="22"/>
          <ac:spMkLst>
            <pc:docMk/>
            <pc:sldMk cId="3336766795" sldId="326"/>
            <ac:spMk id="3" creationId="{9DB58FD2-718F-F03B-76D7-5BE993C97A4E}"/>
          </ac:spMkLst>
        </pc:spChg>
        <pc:spChg chg="add mod">
          <ac:chgData name="Briggs, Quinn" userId="bd4ed5c9-a142-40f7-8e5e-68f389f6aa57" providerId="ADAL" clId="{DF5E73E1-958C-4B25-86D0-55DDFE9A40D0}" dt="2023-09-15T22:02:12.244" v="1534" actId="20577"/>
          <ac:spMkLst>
            <pc:docMk/>
            <pc:sldMk cId="3336766795" sldId="326"/>
            <ac:spMk id="8" creationId="{A22CD5FC-3CFA-4ABA-C9EA-7DBDE3445C16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9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0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1" creationId="{692BE90F-4A01-8E34-813B-AAB554FAA270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2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2:00:30.307" v="1510" actId="478"/>
          <ac:spMkLst>
            <pc:docMk/>
            <pc:sldMk cId="3336766795" sldId="326"/>
            <ac:spMk id="13" creationId="{31F64ED2-93E2-CCD7-F301-1B29624E0BED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4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5" creationId="{6C22FCAC-D7EC-4A52-B153-FF761E2235B3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6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8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20" creationId="{6C22FCAC-D7EC-4A52-B153-FF761E2235B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2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4" creationId="{857E618C-1D7B-4A51-90C1-6106CD8A1AE7}"/>
          </ac:spMkLst>
        </pc:spChg>
        <pc:grpChg chg="add">
          <ac:chgData name="Briggs, Quinn" userId="bd4ed5c9-a142-40f7-8e5e-68f389f6aa57" providerId="ADAL" clId="{DF5E73E1-958C-4B25-86D0-55DDFE9A40D0}" dt="2023-09-15T22:00:31.953" v="1511" actId="26606"/>
          <ac:grpSpMkLst>
            <pc:docMk/>
            <pc:sldMk cId="3336766795" sldId="326"/>
            <ac:grpSpMk id="17" creationId="{749C117F-F390-437B-ADB0-57E87EFF34F5}"/>
          </ac:grpSpMkLst>
        </pc:grpChg>
        <pc:picChg chg="add del mod ord">
          <ac:chgData name="Briggs, Quinn" userId="bd4ed5c9-a142-40f7-8e5e-68f389f6aa57" providerId="ADAL" clId="{DF5E73E1-958C-4B25-86D0-55DDFE9A40D0}" dt="2023-09-15T21:59:06.325" v="1388" actId="22"/>
          <ac:picMkLst>
            <pc:docMk/>
            <pc:sldMk cId="3336766795" sldId="326"/>
            <ac:picMk id="5" creationId="{94091869-04EC-370D-FD9F-A4FF5517E050}"/>
          </ac:picMkLst>
        </pc:picChg>
        <pc:picChg chg="add mod ord">
          <ac:chgData name="Briggs, Quinn" userId="bd4ed5c9-a142-40f7-8e5e-68f389f6aa57" providerId="ADAL" clId="{DF5E73E1-958C-4B25-86D0-55DDFE9A40D0}" dt="2023-09-18T17:01:04.070" v="4527" actId="1076"/>
          <ac:picMkLst>
            <pc:docMk/>
            <pc:sldMk cId="3336766795" sldId="326"/>
            <ac:picMk id="7" creationId="{5DFF9D98-342A-C3BA-AAC1-F3A7DFC436D0}"/>
          </ac:picMkLst>
        </pc:picChg>
        <pc:cxnChg chg="add">
          <ac:chgData name="Briggs, Quinn" userId="bd4ed5c9-a142-40f7-8e5e-68f389f6aa57" providerId="ADAL" clId="{DF5E73E1-958C-4B25-86D0-55DDFE9A40D0}" dt="2023-09-15T22:00:31.953" v="1511" actId="26606"/>
          <ac:cxnSpMkLst>
            <pc:docMk/>
            <pc:sldMk cId="3336766795" sldId="326"/>
            <ac:cxnSpMk id="26" creationId="{20742BC3-654B-4E41-9A6A-73A42E477639}"/>
          </ac:cxnSpMkLst>
        </pc:cxnChg>
      </pc:sldChg>
      <pc:sldChg chg="addSp modSp new mod ord setBg modAnim">
        <pc:chgData name="Briggs, Quinn" userId="bd4ed5c9-a142-40f7-8e5e-68f389f6aa57" providerId="ADAL" clId="{DF5E73E1-958C-4B25-86D0-55DDFE9A40D0}" dt="2023-09-18T16:46:04.314" v="4209"/>
        <pc:sldMkLst>
          <pc:docMk/>
          <pc:sldMk cId="2126244451" sldId="327"/>
        </pc:sldMkLst>
        <pc:spChg chg="mo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2" creationId="{C225BDA6-5C60-BDF8-46B2-AF7F7A6F5A8B}"/>
          </ac:spMkLst>
        </pc:spChg>
        <pc:spChg chg="mod ord">
          <ac:chgData name="Briggs, Quinn" userId="bd4ed5c9-a142-40f7-8e5e-68f389f6aa57" providerId="ADAL" clId="{DF5E73E1-958C-4B25-86D0-55DDFE9A40D0}" dt="2023-09-15T23:39:02.309" v="3165" actId="404"/>
          <ac:spMkLst>
            <pc:docMk/>
            <pc:sldMk cId="2126244451" sldId="327"/>
            <ac:spMk id="3" creationId="{C523D8FC-C08D-8313-8A99-30098DFCC58C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0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8" creationId="{C9DA5B05-DD14-4860-AC45-02A8D2EE1AA5}"/>
          </ac:spMkLst>
        </pc:spChg>
        <pc:grpChg chg="add">
          <ac:chgData name="Briggs, Quinn" userId="bd4ed5c9-a142-40f7-8e5e-68f389f6aa57" providerId="ADAL" clId="{DF5E73E1-958C-4B25-86D0-55DDFE9A40D0}" dt="2023-09-15T23:38:45.110" v="3160" actId="26606"/>
          <ac:grpSpMkLst>
            <pc:docMk/>
            <pc:sldMk cId="2126244451" sldId="327"/>
            <ac:grpSpMk id="12" creationId="{3963AE85-BE5D-4975-BACF-DDDCC9C2ACDE}"/>
          </ac:grpSpMkLst>
        </pc:grpChg>
        <pc:picChg chg="add mod">
          <ac:chgData name="Briggs, Quinn" userId="bd4ed5c9-a142-40f7-8e5e-68f389f6aa57" providerId="ADAL" clId="{DF5E73E1-958C-4B25-86D0-55DDFE9A40D0}" dt="2023-09-15T23:38:45.110" v="3160" actId="26606"/>
          <ac:picMkLst>
            <pc:docMk/>
            <pc:sldMk cId="2126244451" sldId="327"/>
            <ac:picMk id="5" creationId="{67FE00D5-F479-F2D3-C0AD-6EBD075CE2FB}"/>
          </ac:picMkLst>
        </pc:picChg>
        <pc:cxnChg chg="add">
          <ac:chgData name="Briggs, Quinn" userId="bd4ed5c9-a142-40f7-8e5e-68f389f6aa57" providerId="ADAL" clId="{DF5E73E1-958C-4B25-86D0-55DDFE9A40D0}" dt="2023-09-15T23:38:45.110" v="3160" actId="26606"/>
          <ac:cxnSpMkLst>
            <pc:docMk/>
            <pc:sldMk cId="2126244451" sldId="327"/>
            <ac:cxnSpMk id="20" creationId="{36BE37AC-AD36-4C42-9B8C-C5500F4E7C63}"/>
          </ac:cxnSpMkLst>
        </pc:cxnChg>
      </pc:sldChg>
      <pc:sldChg chg="addSp delSp modSp new mod modAnim">
        <pc:chgData name="Briggs, Quinn" userId="bd4ed5c9-a142-40f7-8e5e-68f389f6aa57" providerId="ADAL" clId="{DF5E73E1-958C-4B25-86D0-55DDFE9A40D0}" dt="2023-09-15T23:04:56.175" v="1668"/>
        <pc:sldMkLst>
          <pc:docMk/>
          <pc:sldMk cId="2503058858" sldId="328"/>
        </pc:sldMkLst>
        <pc:spChg chg="mod">
          <ac:chgData name="Briggs, Quinn" userId="bd4ed5c9-a142-40f7-8e5e-68f389f6aa57" providerId="ADAL" clId="{DF5E73E1-958C-4B25-86D0-55DDFE9A40D0}" dt="2023-09-15T22:50:55.863" v="1667" actId="20577"/>
          <ac:spMkLst>
            <pc:docMk/>
            <pc:sldMk cId="2503058858" sldId="328"/>
            <ac:spMk id="2" creationId="{D9244181-6A88-0392-5116-A4E19E8CBE95}"/>
          </ac:spMkLst>
        </pc:spChg>
        <pc:spChg chg="del">
          <ac:chgData name="Briggs, Quinn" userId="bd4ed5c9-a142-40f7-8e5e-68f389f6aa57" providerId="ADAL" clId="{DF5E73E1-958C-4B25-86D0-55DDFE9A40D0}" dt="2023-09-15T23:04:56.175" v="1668"/>
          <ac:spMkLst>
            <pc:docMk/>
            <pc:sldMk cId="2503058858" sldId="328"/>
            <ac:spMk id="3" creationId="{736E85CA-4A83-6C56-85FF-F9674399C634}"/>
          </ac:spMkLst>
        </pc:spChg>
        <pc:picChg chg="add mod">
          <ac:chgData name="Briggs, Quinn" userId="bd4ed5c9-a142-40f7-8e5e-68f389f6aa57" providerId="ADAL" clId="{DF5E73E1-958C-4B25-86D0-55DDFE9A40D0}" dt="2023-09-15T23:04:56.175" v="1668"/>
          <ac:picMkLst>
            <pc:docMk/>
            <pc:sldMk cId="2503058858" sldId="328"/>
            <ac:picMk id="4" creationId="{B49DDDE1-C53B-7A7E-586E-C83C7BCEEC59}"/>
          </ac:picMkLst>
        </pc:picChg>
      </pc:sldChg>
      <pc:sldChg chg="modSp new mod">
        <pc:chgData name="Briggs, Quinn" userId="bd4ed5c9-a142-40f7-8e5e-68f389f6aa57" providerId="ADAL" clId="{DF5E73E1-958C-4B25-86D0-55DDFE9A40D0}" dt="2023-09-18T17:09:35.830" v="4698" actId="20577"/>
        <pc:sldMkLst>
          <pc:docMk/>
          <pc:sldMk cId="2708992443" sldId="329"/>
        </pc:sldMkLst>
        <pc:spChg chg="mod">
          <ac:chgData name="Briggs, Quinn" userId="bd4ed5c9-a142-40f7-8e5e-68f389f6aa57" providerId="ADAL" clId="{DF5E73E1-958C-4B25-86D0-55DDFE9A40D0}" dt="2023-09-15T23:33:05.925" v="2706" actId="20577"/>
          <ac:spMkLst>
            <pc:docMk/>
            <pc:sldMk cId="2708992443" sldId="329"/>
            <ac:spMk id="2" creationId="{DBF9B833-4737-9CC9-F31F-5B539A3CA58F}"/>
          </ac:spMkLst>
        </pc:spChg>
        <pc:spChg chg="mod">
          <ac:chgData name="Briggs, Quinn" userId="bd4ed5c9-a142-40f7-8e5e-68f389f6aa57" providerId="ADAL" clId="{DF5E73E1-958C-4B25-86D0-55DDFE9A40D0}" dt="2023-09-18T17:09:35.830" v="4698" actId="20577"/>
          <ac:spMkLst>
            <pc:docMk/>
            <pc:sldMk cId="2708992443" sldId="329"/>
            <ac:spMk id="3" creationId="{174D080E-B7EA-756C-6EAA-D63358347371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13:48.882" v="2249" actId="26606"/>
        <pc:sldMkLst>
          <pc:docMk/>
          <pc:sldMk cId="1676673723" sldId="330"/>
        </pc:sldMkLst>
        <pc:spChg chg="mo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" creationId="{BF7A26ED-04C5-CBC2-1FC6-079BEC0526FA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17" creationId="{575E71FA-50BD-43F8-8C98-04339283A93D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5" creationId="{E89B1776-F953-4C0F-8E85-E9C66B1EF003}"/>
          </ac:spMkLst>
        </pc:s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19" creationId="{CF1AA7F6-A589-4BC8-BC72-2CA6DC908398}"/>
          </ac:grpSpMkLst>
        </pc:grpChg>
        <pc:picChg chg="add mod">
          <ac:chgData name="Briggs, Quinn" userId="bd4ed5c9-a142-40f7-8e5e-68f389f6aa57" providerId="ADAL" clId="{DF5E73E1-958C-4B25-86D0-55DDFE9A40D0}" dt="2023-09-15T23:13:48.882" v="2249" actId="26606"/>
          <ac:picMkLst>
            <pc:docMk/>
            <pc:sldMk cId="1676673723" sldId="330"/>
            <ac:picMk id="4" creationId="{E003CE48-A5BA-B451-6333-8A68BA28C040}"/>
          </ac:picMkLst>
        </pc:pic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27" creationId="{997356D0-D934-42B9-8291-DF34A3AC0CFE}"/>
          </ac:cxnSpMkLst>
        </pc:cxnChg>
      </pc:sldChg>
      <pc:sldChg chg="modSp new mod modAnim">
        <pc:chgData name="Briggs, Quinn" userId="bd4ed5c9-a142-40f7-8e5e-68f389f6aa57" providerId="ADAL" clId="{DF5E73E1-958C-4B25-86D0-55DDFE9A40D0}" dt="2023-09-18T17:10:31.357" v="4702"/>
        <pc:sldMkLst>
          <pc:docMk/>
          <pc:sldMk cId="3537285252" sldId="331"/>
        </pc:sldMkLst>
        <pc:spChg chg="mod">
          <ac:chgData name="Briggs, Quinn" userId="bd4ed5c9-a142-40f7-8e5e-68f389f6aa57" providerId="ADAL" clId="{DF5E73E1-958C-4B25-86D0-55DDFE9A40D0}" dt="2023-09-15T23:14:53.515" v="2279" actId="27636"/>
          <ac:spMkLst>
            <pc:docMk/>
            <pc:sldMk cId="3537285252" sldId="331"/>
            <ac:spMk id="2" creationId="{830837D4-C65D-7261-234C-1E4DBF034D8D}"/>
          </ac:spMkLst>
        </pc:spChg>
        <pc:spChg chg="mod">
          <ac:chgData name="Briggs, Quinn" userId="bd4ed5c9-a142-40f7-8e5e-68f389f6aa57" providerId="ADAL" clId="{DF5E73E1-958C-4B25-86D0-55DDFE9A40D0}" dt="2023-09-18T17:10:31.357" v="4702"/>
          <ac:spMkLst>
            <pc:docMk/>
            <pc:sldMk cId="3537285252" sldId="331"/>
            <ac:spMk id="3" creationId="{1BE0AC83-82E3-4D9F-CC55-B0A925582A2A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20:22.690" v="2389" actId="20577"/>
        <pc:sldMkLst>
          <pc:docMk/>
          <pc:sldMk cId="2317819336" sldId="332"/>
        </pc:sldMkLst>
        <pc:spChg chg="mo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2" creationId="{7F2D606A-EDFA-661F-AA85-24C298A3BE53}"/>
          </ac:spMkLst>
        </pc:spChg>
        <pc:spChg chg="mod ord">
          <ac:chgData name="Briggs, Quinn" userId="bd4ed5c9-a142-40f7-8e5e-68f389f6aa57" providerId="ADAL" clId="{DF5E73E1-958C-4B25-86D0-55DDFE9A40D0}" dt="2023-09-15T23:20:22.690" v="2389" actId="20577"/>
          <ac:spMkLst>
            <pc:docMk/>
            <pc:sldMk cId="2317819336" sldId="332"/>
            <ac:spMk id="3" creationId="{27141A3E-B62B-2F91-E31D-693031795255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0" creationId="{22AC0F86-9A78-4E84-A4B4-ADB8B2629A0C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8" creationId="{69A54E25-1C05-48E5-A5CC-3778C1D3632D}"/>
          </ac:spMkLst>
        </pc:spChg>
        <pc:grpChg chg="add">
          <ac:chgData name="Briggs, Quinn" userId="bd4ed5c9-a142-40f7-8e5e-68f389f6aa57" providerId="ADAL" clId="{DF5E73E1-958C-4B25-86D0-55DDFE9A40D0}" dt="2023-09-15T23:19:59.281" v="2362" actId="26606"/>
          <ac:grpSpMkLst>
            <pc:docMk/>
            <pc:sldMk cId="2317819336" sldId="332"/>
            <ac:grpSpMk id="12" creationId="{4AF78B9E-8BE2-4706-9377-A05FA25ABABF}"/>
          </ac:grpSpMkLst>
        </pc:grpChg>
        <pc:picChg chg="add mod">
          <ac:chgData name="Briggs, Quinn" userId="bd4ed5c9-a142-40f7-8e5e-68f389f6aa57" providerId="ADAL" clId="{DF5E73E1-958C-4B25-86D0-55DDFE9A40D0}" dt="2023-09-15T23:19:59.281" v="2362" actId="26606"/>
          <ac:picMkLst>
            <pc:docMk/>
            <pc:sldMk cId="2317819336" sldId="332"/>
            <ac:picMk id="5" creationId="{0FEDA7B1-947A-3C9F-39A4-F6CC07F403AC}"/>
          </ac:picMkLst>
        </pc:picChg>
        <pc:cxnChg chg="add">
          <ac:chgData name="Briggs, Quinn" userId="bd4ed5c9-a142-40f7-8e5e-68f389f6aa57" providerId="ADAL" clId="{DF5E73E1-958C-4B25-86D0-55DDFE9A40D0}" dt="2023-09-15T23:19:59.281" v="2362" actId="26606"/>
          <ac:cxnSpMkLst>
            <pc:docMk/>
            <pc:sldMk cId="2317819336" sldId="332"/>
            <ac:cxnSpMk id="20" creationId="{0E5D0023-B23E-4823-8D72-B07FFF8CAE96}"/>
          </ac:cxnSpMkLst>
        </pc:cxnChg>
      </pc:sldChg>
      <pc:sldChg chg="delSp modSp new mod">
        <pc:chgData name="Briggs, Quinn" userId="bd4ed5c9-a142-40f7-8e5e-68f389f6aa57" providerId="ADAL" clId="{DF5E73E1-958C-4B25-86D0-55DDFE9A40D0}" dt="2023-09-15T23:30:13.821" v="2593" actId="255"/>
        <pc:sldMkLst>
          <pc:docMk/>
          <pc:sldMk cId="117708727" sldId="333"/>
        </pc:sldMkLst>
        <pc:spChg chg="mod">
          <ac:chgData name="Briggs, Quinn" userId="bd4ed5c9-a142-40f7-8e5e-68f389f6aa57" providerId="ADAL" clId="{DF5E73E1-958C-4B25-86D0-55DDFE9A40D0}" dt="2023-09-15T23:29:19.546" v="2546" actId="20577"/>
          <ac:spMkLst>
            <pc:docMk/>
            <pc:sldMk cId="117708727" sldId="333"/>
            <ac:spMk id="2" creationId="{BEE5E35E-56D9-1E70-A860-F898099324D6}"/>
          </ac:spMkLst>
        </pc:spChg>
        <pc:spChg chg="mod">
          <ac:chgData name="Briggs, Quinn" userId="bd4ed5c9-a142-40f7-8e5e-68f389f6aa57" providerId="ADAL" clId="{DF5E73E1-958C-4B25-86D0-55DDFE9A40D0}" dt="2023-09-15T23:30:13.821" v="2593" actId="255"/>
          <ac:spMkLst>
            <pc:docMk/>
            <pc:sldMk cId="117708727" sldId="333"/>
            <ac:spMk id="3" creationId="{7F6E95B7-D550-D1BF-8288-1B9F5887259E}"/>
          </ac:spMkLst>
        </pc:spChg>
        <pc:spChg chg="del mod">
          <ac:chgData name="Briggs, Quinn" userId="bd4ed5c9-a142-40f7-8e5e-68f389f6aa57" providerId="ADAL" clId="{DF5E73E1-958C-4B25-86D0-55DDFE9A40D0}" dt="2023-09-15T23:29:44.460" v="2583" actId="478"/>
          <ac:spMkLst>
            <pc:docMk/>
            <pc:sldMk cId="117708727" sldId="333"/>
            <ac:spMk id="4" creationId="{DFF44833-8E57-2933-6989-D8FEDD6A9970}"/>
          </ac:spMkLst>
        </pc:spChg>
      </pc:sldChg>
      <pc:sldChg chg="modSp new mod">
        <pc:chgData name="Briggs, Quinn" userId="bd4ed5c9-a142-40f7-8e5e-68f389f6aa57" providerId="ADAL" clId="{DF5E73E1-958C-4B25-86D0-55DDFE9A40D0}" dt="2023-09-15T23:29:34.003" v="2582" actId="20577"/>
        <pc:sldMkLst>
          <pc:docMk/>
          <pc:sldMk cId="2365405561" sldId="334"/>
        </pc:sldMkLst>
        <pc:spChg chg="mod">
          <ac:chgData name="Briggs, Quinn" userId="bd4ed5c9-a142-40f7-8e5e-68f389f6aa57" providerId="ADAL" clId="{DF5E73E1-958C-4B25-86D0-55DDFE9A40D0}" dt="2023-09-15T23:29:34.003" v="2582" actId="20577"/>
          <ac:spMkLst>
            <pc:docMk/>
            <pc:sldMk cId="2365405561" sldId="334"/>
            <ac:spMk id="2" creationId="{3E27931F-9571-F916-3188-CEF041EBF783}"/>
          </ac:spMkLst>
        </pc:spChg>
        <pc:spChg chg="mod">
          <ac:chgData name="Briggs, Quinn" userId="bd4ed5c9-a142-40f7-8e5e-68f389f6aa57" providerId="ADAL" clId="{DF5E73E1-958C-4B25-86D0-55DDFE9A40D0}" dt="2023-09-15T23:29:26.648" v="2549" actId="27636"/>
          <ac:spMkLst>
            <pc:docMk/>
            <pc:sldMk cId="2365405561" sldId="334"/>
            <ac:spMk id="3" creationId="{1E017864-095B-9C1E-A21A-288448F8358F}"/>
          </ac:spMkLst>
        </pc:spChg>
      </pc:sldChg>
      <pc:sldChg chg="new del">
        <pc:chgData name="Briggs, Quinn" userId="bd4ed5c9-a142-40f7-8e5e-68f389f6aa57" providerId="ADAL" clId="{DF5E73E1-958C-4B25-86D0-55DDFE9A40D0}" dt="2023-09-15T23:31:10.672" v="2595" actId="47"/>
        <pc:sldMkLst>
          <pc:docMk/>
          <pc:sldMk cId="2007596706" sldId="335"/>
        </pc:sldMkLst>
      </pc:sldChg>
      <pc:sldChg chg="modSp new mod">
        <pc:chgData name="Briggs, Quinn" userId="bd4ed5c9-a142-40f7-8e5e-68f389f6aa57" providerId="ADAL" clId="{DF5E73E1-958C-4B25-86D0-55DDFE9A40D0}" dt="2023-09-15T23:31:27.966" v="2634" actId="20577"/>
        <pc:sldMkLst>
          <pc:docMk/>
          <pc:sldMk cId="4157366373" sldId="335"/>
        </pc:sldMkLst>
        <pc:spChg chg="mod">
          <ac:chgData name="Briggs, Quinn" userId="bd4ed5c9-a142-40f7-8e5e-68f389f6aa57" providerId="ADAL" clId="{DF5E73E1-958C-4B25-86D0-55DDFE9A40D0}" dt="2023-09-15T23:31:21.315" v="2630" actId="20577"/>
          <ac:spMkLst>
            <pc:docMk/>
            <pc:sldMk cId="4157366373" sldId="335"/>
            <ac:spMk id="2" creationId="{C37D5F5B-67AA-3B7A-F8CB-86AA82323D57}"/>
          </ac:spMkLst>
        </pc:spChg>
        <pc:spChg chg="mod">
          <ac:chgData name="Briggs, Quinn" userId="bd4ed5c9-a142-40f7-8e5e-68f389f6aa57" providerId="ADAL" clId="{DF5E73E1-958C-4B25-86D0-55DDFE9A40D0}" dt="2023-09-15T23:31:27.966" v="2634" actId="20577"/>
          <ac:spMkLst>
            <pc:docMk/>
            <pc:sldMk cId="4157366373" sldId="335"/>
            <ac:spMk id="3" creationId="{DDB0478D-5E84-88B4-CBE2-63D6DE25A94B}"/>
          </ac:spMkLst>
        </pc:spChg>
      </pc:sldChg>
      <pc:sldChg chg="modSp new mod">
        <pc:chgData name="Briggs, Quinn" userId="bd4ed5c9-a142-40f7-8e5e-68f389f6aa57" providerId="ADAL" clId="{DF5E73E1-958C-4B25-86D0-55DDFE9A40D0}" dt="2023-09-15T23:32:07.573" v="2684" actId="20577"/>
        <pc:sldMkLst>
          <pc:docMk/>
          <pc:sldMk cId="2731596534" sldId="336"/>
        </pc:sldMkLst>
        <pc:spChg chg="mod">
          <ac:chgData name="Briggs, Quinn" userId="bd4ed5c9-a142-40f7-8e5e-68f389f6aa57" providerId="ADAL" clId="{DF5E73E1-958C-4B25-86D0-55DDFE9A40D0}" dt="2023-09-15T23:31:59.123" v="2680" actId="20577"/>
          <ac:spMkLst>
            <pc:docMk/>
            <pc:sldMk cId="2731596534" sldId="336"/>
            <ac:spMk id="2" creationId="{01F5A025-911D-D7FE-628E-D3445CD59F3A}"/>
          </ac:spMkLst>
        </pc:spChg>
        <pc:spChg chg="mod">
          <ac:chgData name="Briggs, Quinn" userId="bd4ed5c9-a142-40f7-8e5e-68f389f6aa57" providerId="ADAL" clId="{DF5E73E1-958C-4B25-86D0-55DDFE9A40D0}" dt="2023-09-15T23:32:07.573" v="2684" actId="20577"/>
          <ac:spMkLst>
            <pc:docMk/>
            <pc:sldMk cId="2731596534" sldId="336"/>
            <ac:spMk id="3" creationId="{00D19A8D-73E3-DA8E-982E-B1B6C366CD92}"/>
          </ac:spMkLst>
        </pc:spChg>
      </pc:sldChg>
      <pc:sldChg chg="addSp delSp modSp new mod setBg">
        <pc:chgData name="Briggs, Quinn" userId="bd4ed5c9-a142-40f7-8e5e-68f389f6aa57" providerId="ADAL" clId="{DF5E73E1-958C-4B25-86D0-55DDFE9A40D0}" dt="2023-09-18T16:50:52.365" v="4334" actId="26606"/>
        <pc:sldMkLst>
          <pc:docMk/>
          <pc:sldMk cId="814681342" sldId="337"/>
        </pc:sldMkLst>
        <pc:spChg chg="mod">
          <ac:chgData name="Briggs, Quinn" userId="bd4ed5c9-a142-40f7-8e5e-68f389f6aa57" providerId="ADAL" clId="{DF5E73E1-958C-4B25-86D0-55DDFE9A40D0}" dt="2023-09-18T16:32:13.464" v="3291" actId="26606"/>
          <ac:spMkLst>
            <pc:docMk/>
            <pc:sldMk cId="814681342" sldId="337"/>
            <ac:spMk id="2" creationId="{C3D287DF-A51D-F271-CC02-DC5D505E362C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39" creationId="{1CD07172-CD61-45EB-BEE3-F644503E5C8A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1" creationId="{1EADA5DB-ED12-413A-AAB5-6A8D1152E6C4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3" creationId="{8BA45E5C-ACB9-49E8-B4DB-5255C2376673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5" creationId="{857E618C-1D7B-4A51-90C1-6106CD8A1AE7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5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4" creationId="{857E618C-1D7B-4A51-90C1-6106CD8A1AE7}"/>
          </ac:spMkLst>
        </pc:spChg>
        <pc:grpChg chg="add del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31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50" creationId="{749C117F-F390-437B-ADB0-57E87EFF34F5}"/>
          </ac:grpSpMkLst>
        </pc:grpChg>
        <pc:picChg chg="add del mod">
          <ac:chgData name="Briggs, Quinn" userId="bd4ed5c9-a142-40f7-8e5e-68f389f6aa57" providerId="ADAL" clId="{DF5E73E1-958C-4B25-86D0-55DDFE9A40D0}" dt="2023-09-18T16:50:48.018" v="4332" actId="478"/>
          <ac:picMkLst>
            <pc:docMk/>
            <pc:sldMk cId="814681342" sldId="337"/>
            <ac:picMk id="1026" creationId="{7BEC0885-9EB5-8B69-0B91-EF9ECE020213}"/>
          </ac:picMkLst>
        </pc:picChg>
        <pc:picChg chg="add mod">
          <ac:chgData name="Briggs, Quinn" userId="bd4ed5c9-a142-40f7-8e5e-68f389f6aa57" providerId="ADAL" clId="{DF5E73E1-958C-4B25-86D0-55DDFE9A40D0}" dt="2023-09-18T16:50:52.365" v="4334" actId="26606"/>
          <ac:picMkLst>
            <pc:docMk/>
            <pc:sldMk cId="814681342" sldId="337"/>
            <ac:picMk id="1028" creationId="{2C925EFD-360F-FD2B-6237-184541868CC1}"/>
          </ac:picMkLst>
        </pc:picChg>
        <pc:cxnChg chg="add del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37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56" creationId="{20742BC3-654B-4E41-9A6A-73A42E477639}"/>
          </ac:cxnSpMkLst>
        </pc:cxnChg>
      </pc:sldChg>
      <pc:sldChg chg="addSp modSp new modAnim">
        <pc:chgData name="Briggs, Quinn" userId="bd4ed5c9-a142-40f7-8e5e-68f389f6aa57" providerId="ADAL" clId="{DF5E73E1-958C-4B25-86D0-55DDFE9A40D0}" dt="2023-09-18T16:39:19.073" v="3356"/>
        <pc:sldMkLst>
          <pc:docMk/>
          <pc:sldMk cId="2037030275" sldId="338"/>
        </pc:sldMkLst>
        <pc:picChg chg="add mod">
          <ac:chgData name="Briggs, Quinn" userId="bd4ed5c9-a142-40f7-8e5e-68f389f6aa57" providerId="ADAL" clId="{DF5E73E1-958C-4B25-86D0-55DDFE9A40D0}" dt="2023-09-18T16:39:19.073" v="3356"/>
          <ac:picMkLst>
            <pc:docMk/>
            <pc:sldMk cId="2037030275" sldId="338"/>
            <ac:picMk id="2" creationId="{2A67115F-A179-A1EE-3790-ED1EEE5B2B9F}"/>
          </ac:picMkLst>
        </pc:picChg>
      </pc:sldChg>
      <pc:sldChg chg="addSp delSp modSp new del mod delAnim modAnim">
        <pc:chgData name="Briggs, Quinn" userId="bd4ed5c9-a142-40f7-8e5e-68f389f6aa57" providerId="ADAL" clId="{DF5E73E1-958C-4B25-86D0-55DDFE9A40D0}" dt="2023-09-18T16:39:10.657" v="3354" actId="47"/>
        <pc:sldMkLst>
          <pc:docMk/>
          <pc:sldMk cId="3978764433" sldId="338"/>
        </pc:sldMkLst>
        <pc:spChg chg="del mod">
          <ac:chgData name="Briggs, Quinn" userId="bd4ed5c9-a142-40f7-8e5e-68f389f6aa57" providerId="ADAL" clId="{DF5E73E1-958C-4B25-86D0-55DDFE9A40D0}" dt="2023-09-18T16:38:58.483" v="3349" actId="478"/>
          <ac:spMkLst>
            <pc:docMk/>
            <pc:sldMk cId="3978764433" sldId="338"/>
            <ac:spMk id="2" creationId="{2F9B6D8A-5280-D4C8-D23E-59C93B574B27}"/>
          </ac:spMkLst>
        </pc:spChg>
        <pc:spChg chg="add del mod">
          <ac:chgData name="Briggs, Quinn" userId="bd4ed5c9-a142-40f7-8e5e-68f389f6aa57" providerId="ADAL" clId="{DF5E73E1-958C-4B25-86D0-55DDFE9A40D0}" dt="2023-09-18T16:38:59.727" v="3350" actId="478"/>
          <ac:spMkLst>
            <pc:docMk/>
            <pc:sldMk cId="3978764433" sldId="338"/>
            <ac:spMk id="5" creationId="{78F83A42-9DB0-7FCE-FC62-FFA52D54309C}"/>
          </ac:spMkLst>
        </pc:spChg>
        <pc:picChg chg="add del mod">
          <ac:chgData name="Briggs, Quinn" userId="bd4ed5c9-a142-40f7-8e5e-68f389f6aa57" providerId="ADAL" clId="{DF5E73E1-958C-4B25-86D0-55DDFE9A40D0}" dt="2023-09-18T16:39:08.283" v="3353" actId="21"/>
          <ac:picMkLst>
            <pc:docMk/>
            <pc:sldMk cId="3978764433" sldId="338"/>
            <ac:picMk id="3" creationId="{0397A849-3182-62E8-7808-CDC779D88F9C}"/>
          </ac:picMkLst>
        </pc:picChg>
      </pc:sldChg>
      <pc:sldChg chg="modSp new mod">
        <pc:chgData name="Briggs, Quinn" userId="bd4ed5c9-a142-40f7-8e5e-68f389f6aa57" providerId="ADAL" clId="{DF5E73E1-958C-4B25-86D0-55DDFE9A40D0}" dt="2023-09-18T16:45:18.512" v="4207" actId="20577"/>
        <pc:sldMkLst>
          <pc:docMk/>
          <pc:sldMk cId="3640091134" sldId="339"/>
        </pc:sldMkLst>
        <pc:spChg chg="mod">
          <ac:chgData name="Briggs, Quinn" userId="bd4ed5c9-a142-40f7-8e5e-68f389f6aa57" providerId="ADAL" clId="{DF5E73E1-958C-4B25-86D0-55DDFE9A40D0}" dt="2023-09-18T16:40:00.502" v="3406" actId="20577"/>
          <ac:spMkLst>
            <pc:docMk/>
            <pc:sldMk cId="3640091134" sldId="339"/>
            <ac:spMk id="2" creationId="{814E0013-0CDE-A9B5-7F79-214C2CCE89E8}"/>
          </ac:spMkLst>
        </pc:spChg>
        <pc:spChg chg="mod">
          <ac:chgData name="Briggs, Quinn" userId="bd4ed5c9-a142-40f7-8e5e-68f389f6aa57" providerId="ADAL" clId="{DF5E73E1-958C-4B25-86D0-55DDFE9A40D0}" dt="2023-09-18T16:45:18.512" v="4207" actId="20577"/>
          <ac:spMkLst>
            <pc:docMk/>
            <pc:sldMk cId="3640091134" sldId="339"/>
            <ac:spMk id="3" creationId="{101005B0-5437-13CC-7A26-803611D55113}"/>
          </ac:spMkLst>
        </pc:spChg>
      </pc:sldChg>
    </pc:docChg>
  </pc:docChgLst>
  <pc:docChgLst>
    <pc:chgData name="Briggs, Quinn" userId="bd4ed5c9-a142-40f7-8e5e-68f389f6aa57" providerId="ADAL" clId="{CD937509-1679-40EF-B47F-8E7F87EA5CB3}"/>
    <pc:docChg chg="undo custSel addSld delSld modSld">
      <pc:chgData name="Briggs, Quinn" userId="bd4ed5c9-a142-40f7-8e5e-68f389f6aa57" providerId="ADAL" clId="{CD937509-1679-40EF-B47F-8E7F87EA5CB3}" dt="2023-09-11T17:08:37.659" v="1268" actId="6549"/>
      <pc:docMkLst>
        <pc:docMk/>
      </pc:docMkLst>
      <pc:sldChg chg="modSp new mod">
        <pc:chgData name="Briggs, Quinn" userId="bd4ed5c9-a142-40f7-8e5e-68f389f6aa57" providerId="ADAL" clId="{CD937509-1679-40EF-B47F-8E7F87EA5CB3}" dt="2023-09-09T20:50:29.340" v="134" actId="1076"/>
        <pc:sldMkLst>
          <pc:docMk/>
          <pc:sldMk cId="2574966087" sldId="256"/>
        </pc:sldMkLst>
        <pc:spChg chg="mod">
          <ac:chgData name="Briggs, Quinn" userId="bd4ed5c9-a142-40f7-8e5e-68f389f6aa57" providerId="ADAL" clId="{CD937509-1679-40EF-B47F-8E7F87EA5CB3}" dt="2023-09-09T20:50:29.340" v="134" actId="1076"/>
          <ac:spMkLst>
            <pc:docMk/>
            <pc:sldMk cId="2574966087" sldId="256"/>
            <ac:spMk id="2" creationId="{DA4ED321-CEFB-2F14-91B2-B8D3996E830C}"/>
          </ac:spMkLst>
        </pc:spChg>
        <pc:spChg chg="mod">
          <ac:chgData name="Briggs, Quinn" userId="bd4ed5c9-a142-40f7-8e5e-68f389f6aa57" providerId="ADAL" clId="{CD937509-1679-40EF-B47F-8E7F87EA5CB3}" dt="2023-09-09T20:50:24.875" v="133" actId="14100"/>
          <ac:spMkLst>
            <pc:docMk/>
            <pc:sldMk cId="2574966087" sldId="256"/>
            <ac:spMk id="3" creationId="{810803A9-DE20-5ADF-6186-A4BA2AF394FA}"/>
          </ac:spMkLst>
        </pc:spChg>
      </pc:sldChg>
      <pc:sldChg chg="addSp delSp modSp new mod">
        <pc:chgData name="Briggs, Quinn" userId="bd4ed5c9-a142-40f7-8e5e-68f389f6aa57" providerId="ADAL" clId="{CD937509-1679-40EF-B47F-8E7F87EA5CB3}" dt="2023-09-11T15:23:58.053" v="398" actId="6549"/>
        <pc:sldMkLst>
          <pc:docMk/>
          <pc:sldMk cId="3096152865" sldId="257"/>
        </pc:sldMkLst>
        <pc:spChg chg="mod">
          <ac:chgData name="Briggs, Quinn" userId="bd4ed5c9-a142-40f7-8e5e-68f389f6aa57" providerId="ADAL" clId="{CD937509-1679-40EF-B47F-8E7F87EA5CB3}" dt="2023-09-11T15:23:58.053" v="398" actId="6549"/>
          <ac:spMkLst>
            <pc:docMk/>
            <pc:sldMk cId="3096152865" sldId="257"/>
            <ac:spMk id="2" creationId="{C416D355-903E-B53F-6A3B-529AD647E42D}"/>
          </ac:spMkLst>
        </pc:spChg>
        <pc:spChg chg="del">
          <ac:chgData name="Briggs, Quinn" userId="bd4ed5c9-a142-40f7-8e5e-68f389f6aa57" providerId="ADAL" clId="{CD937509-1679-40EF-B47F-8E7F87EA5CB3}" dt="2023-09-09T20:51:39.214" v="154" actId="478"/>
          <ac:spMkLst>
            <pc:docMk/>
            <pc:sldMk cId="3096152865" sldId="257"/>
            <ac:spMk id="3" creationId="{F3755AC5-3880-2CC6-259E-3A7C817CB750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4" creationId="{06440F88-A3BC-BE8A-5550-C40D7EBEA76F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6" creationId="{E0DA1A1A-31F1-7081-3831-983701FDDD7F}"/>
          </ac:spMkLst>
        </pc:spChg>
        <pc:picChg chg="add del mod">
          <ac:chgData name="Briggs, Quinn" userId="bd4ed5c9-a142-40f7-8e5e-68f389f6aa57" providerId="ADAL" clId="{CD937509-1679-40EF-B47F-8E7F87EA5CB3}" dt="2023-09-09T20:51:59.892" v="157"/>
          <ac:picMkLst>
            <pc:docMk/>
            <pc:sldMk cId="3096152865" sldId="257"/>
            <ac:picMk id="5" creationId="{39FA0AF3-1AE4-77A7-74AC-BE6B9056DE38}"/>
          </ac:picMkLst>
        </pc:picChg>
      </pc:sldChg>
      <pc:sldChg chg="addSp delSp modSp new mod setBg addAnim delAnim">
        <pc:chgData name="Briggs, Quinn" userId="bd4ed5c9-a142-40f7-8e5e-68f389f6aa57" providerId="ADAL" clId="{CD937509-1679-40EF-B47F-8E7F87EA5CB3}" dt="2023-09-09T20:52:59.143" v="174" actId="404"/>
        <pc:sldMkLst>
          <pc:docMk/>
          <pc:sldMk cId="387885261" sldId="258"/>
        </pc:sldMkLst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2" creationId="{D08605D9-DA1B-E87C-8D82-02BFC7767F27}"/>
          </ac:spMkLst>
        </pc:spChg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3" creationId="{B8E281ED-BF7D-7265-9566-426B740AD731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4" creationId="{50E0251B-E0D5-B911-6934-3E93BCD0240F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6" creationId="{B56A5771-AA2B-5585-74AF-86D7A3E52CFB}"/>
          </ac:spMkLst>
        </pc:spChg>
        <pc:spChg chg="add mod">
          <ac:chgData name="Briggs, Quinn" userId="bd4ed5c9-a142-40f7-8e5e-68f389f6aa57" providerId="ADAL" clId="{CD937509-1679-40EF-B47F-8E7F87EA5CB3}" dt="2023-09-09T20:52:59.143" v="174" actId="404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CD937509-1679-40EF-B47F-8E7F87EA5CB3}" dt="2023-09-09T20:52:42.321" v="167" actId="14100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14" creationId="{572F6A24-139E-4EB5-86D2-431F42EF85CB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22" creationId="{C9DA5B05-DD14-4860-AC45-02A8D2EE1AA5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6" creationId="{11C7711F-3983-4AB1-AFDE-96F7C06514D3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8" creationId="{B3085476-B49E-49ED-87D2-1165E69D2605}"/>
          </ac:spMkLst>
        </pc:spChg>
        <pc:grpChg chg="add del">
          <ac:chgData name="Briggs, Quinn" userId="bd4ed5c9-a142-40f7-8e5e-68f389f6aa57" providerId="ADAL" clId="{CD937509-1679-40EF-B47F-8E7F87EA5CB3}" dt="2023-09-09T20:52:29.474" v="164" actId="26606"/>
          <ac:grpSpMkLst>
            <pc:docMk/>
            <pc:sldMk cId="387885261" sldId="258"/>
            <ac:grpSpMk id="16" creationId="{3963AE85-BE5D-4975-BACF-DDDCC9C2ACDE}"/>
          </ac:grpSpMkLst>
        </pc:grpChg>
        <pc:grpChg chg="add">
          <ac:chgData name="Briggs, Quinn" userId="bd4ed5c9-a142-40f7-8e5e-68f389f6aa57" providerId="ADAL" clId="{CD937509-1679-40EF-B47F-8E7F87EA5CB3}" dt="2023-09-09T20:52:29.523" v="165" actId="26606"/>
          <ac:grpSpMkLst>
            <pc:docMk/>
            <pc:sldMk cId="387885261" sldId="258"/>
            <ac:grpSpMk id="27" creationId="{89BC9D38-9241-4F71-9B45-73827299E4C5}"/>
          </ac:grpSpMkLst>
        </pc:grpChg>
        <pc:picChg chg="add del mod">
          <ac:chgData name="Briggs, Quinn" userId="bd4ed5c9-a142-40f7-8e5e-68f389f6aa57" providerId="ADAL" clId="{CD937509-1679-40EF-B47F-8E7F87EA5CB3}" dt="2023-09-09T20:52:04.742" v="159"/>
          <ac:picMkLst>
            <pc:docMk/>
            <pc:sldMk cId="387885261" sldId="258"/>
            <ac:picMk id="5" creationId="{9E78FA70-60DD-91B2-6AB8-BCDD584573BD}"/>
          </ac:picMkLst>
        </pc:picChg>
        <pc:picChg chg="add mod">
          <ac:chgData name="Briggs, Quinn" userId="bd4ed5c9-a142-40f7-8e5e-68f389f6aa57" providerId="ADAL" clId="{CD937509-1679-40EF-B47F-8E7F87EA5CB3}" dt="2023-09-09T20:52:37.697" v="166" actId="27614"/>
          <ac:picMkLst>
            <pc:docMk/>
            <pc:sldMk cId="387885261" sldId="258"/>
            <ac:picMk id="8" creationId="{2252BDA3-A7D2-2150-568C-98E7B3C65F5F}"/>
          </ac:picMkLst>
        </pc:picChg>
        <pc:cxnChg chg="add del">
          <ac:chgData name="Briggs, Quinn" userId="bd4ed5c9-a142-40f7-8e5e-68f389f6aa57" providerId="ADAL" clId="{CD937509-1679-40EF-B47F-8E7F87EA5CB3}" dt="2023-09-09T20:52:29.474" v="164" actId="26606"/>
          <ac:cxnSpMkLst>
            <pc:docMk/>
            <pc:sldMk cId="387885261" sldId="258"/>
            <ac:cxnSpMk id="24" creationId="{36BE37AC-AD36-4C42-9B8C-C5500F4E7C63}"/>
          </ac:cxnSpMkLst>
        </pc:cxnChg>
        <pc:cxnChg chg="add">
          <ac:chgData name="Briggs, Quinn" userId="bd4ed5c9-a142-40f7-8e5e-68f389f6aa57" providerId="ADAL" clId="{CD937509-1679-40EF-B47F-8E7F87EA5CB3}" dt="2023-09-09T20:52:29.523" v="165" actId="26606"/>
          <ac:cxnSpMkLst>
            <pc:docMk/>
            <pc:sldMk cId="387885261" sldId="258"/>
            <ac:cxnSpMk id="29" creationId="{59BA5C68-DFCC-4101-8403-F96781CDDD7A}"/>
          </ac:cxnSpMkLst>
        </pc:cxnChg>
      </pc:sldChg>
      <pc:sldChg chg="addSp modSp add mod setBg">
        <pc:chgData name="Briggs, Quinn" userId="bd4ed5c9-a142-40f7-8e5e-68f389f6aa57" providerId="ADAL" clId="{CD937509-1679-40EF-B47F-8E7F87EA5CB3}" dt="2023-09-09T20:54:37.992" v="185" actId="20577"/>
        <pc:sldMkLst>
          <pc:docMk/>
          <pc:sldMk cId="3221630061" sldId="291"/>
        </pc:sldMkLst>
        <pc:spChg chg="mod">
          <ac:chgData name="Briggs, Quinn" userId="bd4ed5c9-a142-40f7-8e5e-68f389f6aa57" providerId="ADAL" clId="{CD937509-1679-40EF-B47F-8E7F87EA5CB3}" dt="2023-09-09T20:54:37.992" v="185" actId="20577"/>
          <ac:spMkLst>
            <pc:docMk/>
            <pc:sldMk cId="3221630061" sldId="291"/>
            <ac:spMk id="2" creationId="{00000000-0000-0000-0000-000000000000}"/>
          </ac:spMkLst>
        </pc:spChg>
        <pc:spChg chg="mod">
          <ac:chgData name="Briggs, Quinn" userId="bd4ed5c9-a142-40f7-8e5e-68f389f6aa57" providerId="ADAL" clId="{CD937509-1679-40EF-B47F-8E7F87EA5CB3}" dt="2023-09-09T20:54:30.441" v="184" actId="20577"/>
          <ac:spMkLst>
            <pc:docMk/>
            <pc:sldMk cId="3221630061" sldId="291"/>
            <ac:spMk id="4" creationId="{00000000-0000-0000-0000-000000000000}"/>
          </ac:spMkLst>
        </pc:spChg>
        <pc:spChg chg="add">
          <ac:chgData name="Briggs, Quinn" userId="bd4ed5c9-a142-40f7-8e5e-68f389f6aa57" providerId="ADAL" clId="{CD937509-1679-40EF-B47F-8E7F87EA5CB3}" dt="2023-09-09T20:53:49.531" v="179" actId="26606"/>
          <ac:spMkLst>
            <pc:docMk/>
            <pc:sldMk cId="3221630061" sldId="291"/>
            <ac:spMk id="21" creationId="{A440FBE6-72B7-43D4-A8EB-FDBC35FE56C6}"/>
          </ac:spMkLst>
        </pc:s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13" creationId="{DFB5D1BB-0703-437B-BD1E-1D07F8A2730B}"/>
          </ac:grpSpMkLst>
        </pc:gr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23" creationId="{647B8492-BC4D-4046-B35A-C38E03494068}"/>
          </ac:grpSpMkLst>
        </pc:grpChg>
        <pc:picChg chg="mod">
          <ac:chgData name="Briggs, Quinn" userId="bd4ed5c9-a142-40f7-8e5e-68f389f6aa57" providerId="ADAL" clId="{CD937509-1679-40EF-B47F-8E7F87EA5CB3}" dt="2023-09-09T20:53:49.531" v="179" actId="26606"/>
          <ac:picMkLst>
            <pc:docMk/>
            <pc:sldMk cId="3221630061" sldId="291"/>
            <ac:picMk id="8" creationId="{C7F5C0EC-46F6-E4EE-235B-FA8C4D675BE1}"/>
          </ac:picMkLst>
        </pc:pic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19" creationId="{883F92AF-2403-4558-B1D7-72130A1E4BC7}"/>
          </ac:cxnSpMkLst>
        </pc:cxn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29" creationId="{16652DC1-CA18-4263-AC06-BAB0B05EC783}"/>
          </ac:cxnSpMkLst>
        </pc:cxnChg>
      </pc:sldChg>
      <pc:sldChg chg="addSp delSp modSp add mod setBg">
        <pc:chgData name="Briggs, Quinn" userId="bd4ed5c9-a142-40f7-8e5e-68f389f6aa57" providerId="ADAL" clId="{CD937509-1679-40EF-B47F-8E7F87EA5CB3}" dt="2023-09-09T20:55:11.475" v="188" actId="26606"/>
        <pc:sldMkLst>
          <pc:docMk/>
          <pc:sldMk cId="3037007145" sldId="293"/>
        </pc:sldMkLst>
        <pc:spChg chg="mo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13" creationId="{00000000-0000-0000-0000-000000000000}"/>
          </ac:spMkLst>
        </pc:spChg>
        <pc:spChg chg="del">
          <ac:chgData name="Briggs, Quinn" userId="bd4ed5c9-a142-40f7-8e5e-68f389f6aa57" providerId="ADAL" clId="{CD937509-1679-40EF-B47F-8E7F87EA5CB3}" dt="2023-09-09T20:55:01.785" v="187" actId="478"/>
          <ac:spMkLst>
            <pc:docMk/>
            <pc:sldMk cId="3037007145" sldId="293"/>
            <ac:spMk id="20" creationId="{7E6D210E-AA2F-F922-A760-A27F34769763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29" creationId="{52BE4420-3B5F-4549-8B4A-77855B8215EC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1" creationId="{A75876F6-95D4-48CB-8E3E-4401A96E25A4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3" creationId="{D1B84719-90BB-4D0C-92D8-61DC5512B34B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5" creationId="{7B407EC4-5D16-4845-9840-4E28622B6568}"/>
          </ac:spMkLst>
        </pc:spChg>
        <pc:grpChg chg="add">
          <ac:chgData name="Briggs, Quinn" userId="bd4ed5c9-a142-40f7-8e5e-68f389f6aa57" providerId="ADAL" clId="{CD937509-1679-40EF-B47F-8E7F87EA5CB3}" dt="2023-09-09T20:55:11.475" v="188" actId="26606"/>
          <ac:grpSpMkLst>
            <pc:docMk/>
            <pc:sldMk cId="3037007145" sldId="293"/>
            <ac:grpSpMk id="21" creationId="{C93797FD-7F0A-483E-966E-7FE88F8D8798}"/>
          </ac:grpSpMkLst>
        </pc:grpChg>
        <pc:graphicFrameChg chg="mod modGraphic">
          <ac:chgData name="Briggs, Quinn" userId="bd4ed5c9-a142-40f7-8e5e-68f389f6aa57" providerId="ADAL" clId="{CD937509-1679-40EF-B47F-8E7F87EA5CB3}" dt="2023-09-09T20:55:11.475" v="188" actId="26606"/>
          <ac:graphicFrameMkLst>
            <pc:docMk/>
            <pc:sldMk cId="3037007145" sldId="293"/>
            <ac:graphicFrameMk id="16" creationId="{FC13F3D5-D5A8-367A-53EC-4CD7034E0F65}"/>
          </ac:graphicFrameMkLst>
        </pc:graphicFrameChg>
        <pc:cxnChg chg="add">
          <ac:chgData name="Briggs, Quinn" userId="bd4ed5c9-a142-40f7-8e5e-68f389f6aa57" providerId="ADAL" clId="{CD937509-1679-40EF-B47F-8E7F87EA5CB3}" dt="2023-09-09T20:55:11.475" v="188" actId="26606"/>
          <ac:cxnSpMkLst>
            <pc:docMk/>
            <pc:sldMk cId="3037007145" sldId="293"/>
            <ac:cxnSpMk id="27" creationId="{DDB3BAEE-5BE4-4B17-A2DA-B334759C47AB}"/>
          </ac:cxnSpMkLst>
        </pc:cxnChg>
      </pc:sldChg>
      <pc:sldChg chg="new del">
        <pc:chgData name="Briggs, Quinn" userId="bd4ed5c9-a142-40f7-8e5e-68f389f6aa57" providerId="ADAL" clId="{CD937509-1679-40EF-B47F-8E7F87EA5CB3}" dt="2023-09-09T21:01:33" v="190" actId="47"/>
        <pc:sldMkLst>
          <pc:docMk/>
          <pc:sldMk cId="3880782351" sldId="294"/>
        </pc:sldMkLst>
      </pc:sldChg>
      <pc:sldChg chg="addSp delSp modSp new mod">
        <pc:chgData name="Briggs, Quinn" userId="bd4ed5c9-a142-40f7-8e5e-68f389f6aa57" providerId="ADAL" clId="{CD937509-1679-40EF-B47F-8E7F87EA5CB3}" dt="2023-09-11T15:44:52.345" v="881" actId="20577"/>
        <pc:sldMkLst>
          <pc:docMk/>
          <pc:sldMk cId="4040558985" sldId="294"/>
        </pc:sldMkLst>
        <pc:spChg chg="mod">
          <ac:chgData name="Briggs, Quinn" userId="bd4ed5c9-a142-40f7-8e5e-68f389f6aa57" providerId="ADAL" clId="{CD937509-1679-40EF-B47F-8E7F87EA5CB3}" dt="2023-09-11T15:44:52.345" v="881" actId="20577"/>
          <ac:spMkLst>
            <pc:docMk/>
            <pc:sldMk cId="4040558985" sldId="294"/>
            <ac:spMk id="2" creationId="{C50B868D-67BA-8007-986B-89D5D46B55AC}"/>
          </ac:spMkLst>
        </pc:spChg>
        <pc:spChg chg="del">
          <ac:chgData name="Briggs, Quinn" userId="bd4ed5c9-a142-40f7-8e5e-68f389f6aa57" providerId="ADAL" clId="{CD937509-1679-40EF-B47F-8E7F87EA5CB3}" dt="2023-09-09T21:03:56.369" v="222" actId="931"/>
          <ac:spMkLst>
            <pc:docMk/>
            <pc:sldMk cId="4040558985" sldId="294"/>
            <ac:spMk id="3" creationId="{3C52A98E-7333-E650-30F7-B3F4B91EB455}"/>
          </ac:spMkLst>
        </pc:spChg>
        <pc:picChg chg="add mod">
          <ac:chgData name="Briggs, Quinn" userId="bd4ed5c9-a142-40f7-8e5e-68f389f6aa57" providerId="ADAL" clId="{CD937509-1679-40EF-B47F-8E7F87EA5CB3}" dt="2023-09-09T21:04:00.450" v="224" actId="962"/>
          <ac:picMkLst>
            <pc:docMk/>
            <pc:sldMk cId="4040558985" sldId="294"/>
            <ac:picMk id="5" creationId="{CCA7C2E8-75A6-0054-4AC8-0924CE296CF7}"/>
          </ac:picMkLst>
        </pc:picChg>
      </pc:sldChg>
      <pc:sldChg chg="addSp delSp modSp new mod setBg">
        <pc:chgData name="Briggs, Quinn" userId="bd4ed5c9-a142-40f7-8e5e-68f389f6aa57" providerId="ADAL" clId="{CD937509-1679-40EF-B47F-8E7F87EA5CB3}" dt="2023-09-11T15:28:40.374" v="465" actId="20577"/>
        <pc:sldMkLst>
          <pc:docMk/>
          <pc:sldMk cId="3170732571" sldId="295"/>
        </pc:sldMkLst>
        <pc:spChg chg="mod">
          <ac:chgData name="Briggs, Quinn" userId="bd4ed5c9-a142-40f7-8e5e-68f389f6aa57" providerId="ADAL" clId="{CD937509-1679-40EF-B47F-8E7F87EA5CB3}" dt="2023-09-11T15:28:40.374" v="465" actId="20577"/>
          <ac:spMkLst>
            <pc:docMk/>
            <pc:sldMk cId="3170732571" sldId="295"/>
            <ac:spMk id="2" creationId="{7614ADE1-DC74-6001-2B4B-95D20EF87FE1}"/>
          </ac:spMkLst>
        </pc:spChg>
        <pc:spChg chg="del">
          <ac:chgData name="Briggs, Quinn" userId="bd4ed5c9-a142-40f7-8e5e-68f389f6aa57" providerId="ADAL" clId="{CD937509-1679-40EF-B47F-8E7F87EA5CB3}" dt="2023-09-09T21:03:02.163" v="217" actId="931"/>
          <ac:spMkLst>
            <pc:docMk/>
            <pc:sldMk cId="3170732571" sldId="295"/>
            <ac:spMk id="3" creationId="{3333486A-59AF-B584-1E9B-2D1FCFF7C9A4}"/>
          </ac:spMkLst>
        </pc:spChg>
        <pc:spChg chg="add mo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6" creationId="{6250EF0C-D5DD-2350-A420-C1AAE8AD6F19}"/>
          </ac:spMkLst>
        </pc:spChg>
        <pc:spChg chg="add del">
          <ac:chgData name="Briggs, Quinn" userId="bd4ed5c9-a142-40f7-8e5e-68f389f6aa57" providerId="ADAL" clId="{CD937509-1679-40EF-B47F-8E7F87EA5CB3}" dt="2023-09-09T21:03:17.988" v="221" actId="478"/>
          <ac:spMkLst>
            <pc:docMk/>
            <pc:sldMk cId="3170732571" sldId="295"/>
            <ac:spMk id="10" creationId="{9760A13E-053C-D147-A5F3-F955D3C92D27}"/>
          </ac:spMkLst>
        </pc:spChg>
        <pc:spChg chg="add del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13" creationId="{7E61F402-3445-458A-9A2B-D28FD288390C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34" creationId="{1755C732-3264-4614-8316-41F75483710B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42" creationId="{4AD786D6-2C42-45AF-888B-F2038C4D0A70}"/>
          </ac:spMkLst>
        </pc:spChg>
        <pc:grpChg chg="add del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15" creationId="{A673C096-95AE-4644-B76C-1DF1B667DC44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26" creationId="{749C117F-F390-437B-ADB0-57E87EFF34F5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36" creationId="{59C7C6ED-4EA1-4532-A820-59A8ADEEE0F9}"/>
          </ac:grpSpMkLst>
        </pc:grpChg>
        <pc:picChg chg="add mod">
          <ac:chgData name="Briggs, Quinn" userId="bd4ed5c9-a142-40f7-8e5e-68f389f6aa57" providerId="ADAL" clId="{CD937509-1679-40EF-B47F-8E7F87EA5CB3}" dt="2023-09-11T15:28:29.592" v="453" actId="26606"/>
          <ac:picMkLst>
            <pc:docMk/>
            <pc:sldMk cId="3170732571" sldId="295"/>
            <ac:picMk id="5" creationId="{3FB797E2-F074-97A1-BD72-FA102613E9AF}"/>
          </ac:picMkLst>
        </pc:picChg>
        <pc:cxnChg chg="add del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21" creationId="{2BE880E9-2B86-4CDB-B5B7-308745CDD19D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32" creationId="{20742BC3-654B-4E41-9A6A-73A42E477639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44" creationId="{B8D6659D-FA60-4C6D-A9F6-063E294AA159}"/>
          </ac:cxnSpMkLst>
        </pc:cxnChg>
      </pc:sldChg>
      <pc:sldChg chg="addSp modSp new mod">
        <pc:chgData name="Briggs, Quinn" userId="bd4ed5c9-a142-40f7-8e5e-68f389f6aa57" providerId="ADAL" clId="{CD937509-1679-40EF-B47F-8E7F87EA5CB3}" dt="2023-09-11T16:49:17.853" v="1181" actId="20577"/>
        <pc:sldMkLst>
          <pc:docMk/>
          <pc:sldMk cId="3786586010" sldId="296"/>
        </pc:sldMkLst>
        <pc:spChg chg="mod">
          <ac:chgData name="Briggs, Quinn" userId="bd4ed5c9-a142-40f7-8e5e-68f389f6aa57" providerId="ADAL" clId="{CD937509-1679-40EF-B47F-8E7F87EA5CB3}" dt="2023-09-11T16:49:17.853" v="1181" actId="20577"/>
          <ac:spMkLst>
            <pc:docMk/>
            <pc:sldMk cId="3786586010" sldId="296"/>
            <ac:spMk id="2" creationId="{23AD847F-58BA-B2F4-DDBC-3C47BFED7804}"/>
          </ac:spMkLst>
        </pc:spChg>
        <pc:picChg chg="add mod">
          <ac:chgData name="Briggs, Quinn" userId="bd4ed5c9-a142-40f7-8e5e-68f389f6aa57" providerId="ADAL" clId="{CD937509-1679-40EF-B47F-8E7F87EA5CB3}" dt="2023-09-11T14:45:46.926" v="255" actId="1076"/>
          <ac:picMkLst>
            <pc:docMk/>
            <pc:sldMk cId="3786586010" sldId="296"/>
            <ac:picMk id="4" creationId="{D08597A9-D7F7-0049-4BB9-32FB52554C20}"/>
          </ac:picMkLst>
        </pc:picChg>
      </pc:sldChg>
      <pc:sldChg chg="new del">
        <pc:chgData name="Briggs, Quinn" userId="bd4ed5c9-a142-40f7-8e5e-68f389f6aa57" providerId="ADAL" clId="{CD937509-1679-40EF-B47F-8E7F87EA5CB3}" dt="2023-09-11T14:44:12.921" v="226" actId="47"/>
        <pc:sldMkLst>
          <pc:docMk/>
          <pc:sldMk cId="4020415873" sldId="296"/>
        </pc:sldMkLst>
      </pc:sldChg>
      <pc:sldChg chg="addSp delSp modSp add mod">
        <pc:chgData name="Briggs, Quinn" userId="bd4ed5c9-a142-40f7-8e5e-68f389f6aa57" providerId="ADAL" clId="{CD937509-1679-40EF-B47F-8E7F87EA5CB3}" dt="2023-09-11T14:47:08.578" v="262" actId="1076"/>
        <pc:sldMkLst>
          <pc:docMk/>
          <pc:sldMk cId="574806816" sldId="297"/>
        </pc:sldMkLst>
        <pc:spChg chg="mod">
          <ac:chgData name="Briggs, Quinn" userId="bd4ed5c9-a142-40f7-8e5e-68f389f6aa57" providerId="ADAL" clId="{CD937509-1679-40EF-B47F-8E7F87EA5CB3}" dt="2023-09-11T14:46:50.032" v="259"/>
          <ac:spMkLst>
            <pc:docMk/>
            <pc:sldMk cId="574806816" sldId="297"/>
            <ac:spMk id="2" creationId="{23AD847F-58BA-B2F4-DDBC-3C47BFED7804}"/>
          </ac:spMkLst>
        </pc:spChg>
        <pc:picChg chg="del">
          <ac:chgData name="Briggs, Quinn" userId="bd4ed5c9-a142-40f7-8e5e-68f389f6aa57" providerId="ADAL" clId="{CD937509-1679-40EF-B47F-8E7F87EA5CB3}" dt="2023-09-11T14:47:03.695" v="260" actId="478"/>
          <ac:picMkLst>
            <pc:docMk/>
            <pc:sldMk cId="574806816" sldId="297"/>
            <ac:picMk id="4" creationId="{D08597A9-D7F7-0049-4BB9-32FB52554C20}"/>
          </ac:picMkLst>
        </pc:picChg>
        <pc:picChg chg="add mod">
          <ac:chgData name="Briggs, Quinn" userId="bd4ed5c9-a142-40f7-8e5e-68f389f6aa57" providerId="ADAL" clId="{CD937509-1679-40EF-B47F-8E7F87EA5CB3}" dt="2023-09-11T14:47:08.578" v="262" actId="1076"/>
          <ac:picMkLst>
            <pc:docMk/>
            <pc:sldMk cId="574806816" sldId="297"/>
            <ac:picMk id="5" creationId="{66924B60-EAB1-A8B2-728A-56B741B45C0E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01:25.383" v="316" actId="20577"/>
        <pc:sldMkLst>
          <pc:docMk/>
          <pc:sldMk cId="3276650758" sldId="298"/>
        </pc:sldMkLst>
        <pc:spChg chg="mod">
          <ac:chgData name="Briggs, Quinn" userId="bd4ed5c9-a142-40f7-8e5e-68f389f6aa57" providerId="ADAL" clId="{CD937509-1679-40EF-B47F-8E7F87EA5CB3}" dt="2023-09-11T15:01:25.383" v="316" actId="20577"/>
          <ac:spMkLst>
            <pc:docMk/>
            <pc:sldMk cId="3276650758" sldId="298"/>
            <ac:spMk id="2" creationId="{374D553B-1438-0ADD-DF02-7B87CDD53BFA}"/>
          </ac:spMkLst>
        </pc:spChg>
        <pc:spChg chg="del">
          <ac:chgData name="Briggs, Quinn" userId="bd4ed5c9-a142-40f7-8e5e-68f389f6aa57" providerId="ADAL" clId="{CD937509-1679-40EF-B47F-8E7F87EA5CB3}" dt="2023-09-11T14:59:45.027" v="301"/>
          <ac:spMkLst>
            <pc:docMk/>
            <pc:sldMk cId="3276650758" sldId="298"/>
            <ac:spMk id="3" creationId="{357C0B5D-B7A0-9C73-6DAB-102B0C6085B5}"/>
          </ac:spMkLst>
        </pc:spChg>
        <pc:picChg chg="add mod">
          <ac:chgData name="Briggs, Quinn" userId="bd4ed5c9-a142-40f7-8e5e-68f389f6aa57" providerId="ADAL" clId="{CD937509-1679-40EF-B47F-8E7F87EA5CB3}" dt="2023-09-11T14:59:45.027" v="301"/>
          <ac:picMkLst>
            <pc:docMk/>
            <pc:sldMk cId="3276650758" sldId="298"/>
            <ac:picMk id="4" creationId="{DD3F67F7-9460-FDB7-A3DF-410E3130CA2C}"/>
          </ac:picMkLst>
        </pc:picChg>
      </pc:sldChg>
      <pc:sldChg chg="addSp modSp new del mod">
        <pc:chgData name="Briggs, Quinn" userId="bd4ed5c9-a142-40f7-8e5e-68f389f6aa57" providerId="ADAL" clId="{CD937509-1679-40EF-B47F-8E7F87EA5CB3}" dt="2023-09-11T15:42:49.160" v="579" actId="47"/>
        <pc:sldMkLst>
          <pc:docMk/>
          <pc:sldMk cId="3216124254" sldId="299"/>
        </pc:sldMkLst>
        <pc:spChg chg="mod">
          <ac:chgData name="Briggs, Quinn" userId="bd4ed5c9-a142-40f7-8e5e-68f389f6aa57" providerId="ADAL" clId="{CD937509-1679-40EF-B47F-8E7F87EA5CB3}" dt="2023-09-11T15:03:52.383" v="357" actId="20577"/>
          <ac:spMkLst>
            <pc:docMk/>
            <pc:sldMk cId="3216124254" sldId="299"/>
            <ac:spMk id="2" creationId="{E76C070F-4EF1-A3E2-DC75-EEA15AD2C07E}"/>
          </ac:spMkLst>
        </pc:spChg>
        <pc:picChg chg="add mod">
          <ac:chgData name="Briggs, Quinn" userId="bd4ed5c9-a142-40f7-8e5e-68f389f6aa57" providerId="ADAL" clId="{CD937509-1679-40EF-B47F-8E7F87EA5CB3}" dt="2023-09-11T15:05:59.080" v="360" actId="1076"/>
          <ac:picMkLst>
            <pc:docMk/>
            <pc:sldMk cId="3216124254" sldId="299"/>
            <ac:picMk id="1026" creationId="{45131D64-28E9-5473-7813-8E31F4D7D895}"/>
          </ac:picMkLst>
        </pc:picChg>
      </pc:sldChg>
      <pc:sldChg chg="addSp modSp new del mod modAnim">
        <pc:chgData name="Briggs, Quinn" userId="bd4ed5c9-a142-40f7-8e5e-68f389f6aa57" providerId="ADAL" clId="{CD937509-1679-40EF-B47F-8E7F87EA5CB3}" dt="2023-09-11T15:26:20.356" v="445" actId="47"/>
        <pc:sldMkLst>
          <pc:docMk/>
          <pc:sldMk cId="1126875506" sldId="300"/>
        </pc:sldMkLst>
        <pc:spChg chg="mod">
          <ac:chgData name="Briggs, Quinn" userId="bd4ed5c9-a142-40f7-8e5e-68f389f6aa57" providerId="ADAL" clId="{CD937509-1679-40EF-B47F-8E7F87EA5CB3}" dt="2023-09-11T15:25:41.541" v="440" actId="20577"/>
          <ac:spMkLst>
            <pc:docMk/>
            <pc:sldMk cId="1126875506" sldId="300"/>
            <ac:spMk id="2" creationId="{0BB6D4E1-D22A-1296-3046-F9E20EFFAC23}"/>
          </ac:spMkLst>
        </pc:spChg>
        <pc:picChg chg="add mod">
          <ac:chgData name="Briggs, Quinn" userId="bd4ed5c9-a142-40f7-8e5e-68f389f6aa57" providerId="ADAL" clId="{CD937509-1679-40EF-B47F-8E7F87EA5CB3}" dt="2023-09-11T15:26:17.689" v="444"/>
          <ac:picMkLst>
            <pc:docMk/>
            <pc:sldMk cId="1126875506" sldId="300"/>
            <ac:picMk id="3" creationId="{EC1BE324-1157-4100-F28C-866F3346C537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26:47.245" v="451" actId="14100"/>
        <pc:sldMkLst>
          <pc:docMk/>
          <pc:sldMk cId="1209226740" sldId="300"/>
        </pc:sldMkLst>
        <pc:spChg chg="add del">
          <ac:chgData name="Briggs, Quinn" userId="bd4ed5c9-a142-40f7-8e5e-68f389f6aa57" providerId="ADAL" clId="{CD937509-1679-40EF-B47F-8E7F87EA5CB3}" dt="2023-09-11T15:26:26.021" v="448" actId="22"/>
          <ac:spMkLst>
            <pc:docMk/>
            <pc:sldMk cId="1209226740" sldId="300"/>
            <ac:spMk id="3" creationId="{02270574-154D-9D98-2D1F-A2802216D15B}"/>
          </ac:spMkLst>
        </pc:spChg>
        <pc:picChg chg="add mod">
          <ac:chgData name="Briggs, Quinn" userId="bd4ed5c9-a142-40f7-8e5e-68f389f6aa57" providerId="ADAL" clId="{CD937509-1679-40EF-B47F-8E7F87EA5CB3}" dt="2023-09-11T15:26:47.245" v="451" actId="14100"/>
          <ac:picMkLst>
            <pc:docMk/>
            <pc:sldMk cId="1209226740" sldId="300"/>
            <ac:picMk id="4" creationId="{9576D48E-5C63-8197-C020-1013FF4A9040}"/>
          </ac:picMkLst>
        </pc:picChg>
      </pc:sldChg>
      <pc:sldChg chg="modSp add del mod">
        <pc:chgData name="Briggs, Quinn" userId="bd4ed5c9-a142-40f7-8e5e-68f389f6aa57" providerId="ADAL" clId="{CD937509-1679-40EF-B47F-8E7F87EA5CB3}" dt="2023-09-11T15:22:44.686" v="372" actId="47"/>
        <pc:sldMkLst>
          <pc:docMk/>
          <pc:sldMk cId="3329719916" sldId="300"/>
        </pc:sldMkLst>
        <pc:spChg chg="mod">
          <ac:chgData name="Briggs, Quinn" userId="bd4ed5c9-a142-40f7-8e5e-68f389f6aa57" providerId="ADAL" clId="{CD937509-1679-40EF-B47F-8E7F87EA5CB3}" dt="2023-09-11T15:13:46.936" v="371" actId="20577"/>
          <ac:spMkLst>
            <pc:docMk/>
            <pc:sldMk cId="3329719916" sldId="300"/>
            <ac:spMk id="2" creationId="{C416D355-903E-B53F-6A3B-529AD647E42D}"/>
          </ac:spMkLst>
        </pc:spChg>
      </pc:sldChg>
      <pc:sldChg chg="addSp delSp modSp new mod delAnim modAnim">
        <pc:chgData name="Briggs, Quinn" userId="bd4ed5c9-a142-40f7-8e5e-68f389f6aa57" providerId="ADAL" clId="{CD937509-1679-40EF-B47F-8E7F87EA5CB3}" dt="2023-09-11T15:37:49.831" v="510" actId="14100"/>
        <pc:sldMkLst>
          <pc:docMk/>
          <pc:sldMk cId="39203604" sldId="301"/>
        </pc:sldMkLst>
        <pc:picChg chg="add del mod">
          <ac:chgData name="Briggs, Quinn" userId="bd4ed5c9-a142-40f7-8e5e-68f389f6aa57" providerId="ADAL" clId="{CD937509-1679-40EF-B47F-8E7F87EA5CB3}" dt="2023-09-11T15:37:29.494" v="507" actId="478"/>
          <ac:picMkLst>
            <pc:docMk/>
            <pc:sldMk cId="39203604" sldId="301"/>
            <ac:picMk id="2" creationId="{66D53B8A-CED6-DC46-F57B-54003F92419D}"/>
          </ac:picMkLst>
        </pc:picChg>
        <pc:picChg chg="add mod">
          <ac:chgData name="Briggs, Quinn" userId="bd4ed5c9-a142-40f7-8e5e-68f389f6aa57" providerId="ADAL" clId="{CD937509-1679-40EF-B47F-8E7F87EA5CB3}" dt="2023-09-11T15:37:49.831" v="510" actId="14100"/>
          <ac:picMkLst>
            <pc:docMk/>
            <pc:sldMk cId="39203604" sldId="301"/>
            <ac:picMk id="3" creationId="{8F426024-0E33-C46A-950B-6801FF757EF6}"/>
          </ac:picMkLst>
        </pc:picChg>
      </pc:sldChg>
      <pc:sldChg chg="modSp new mod">
        <pc:chgData name="Briggs, Quinn" userId="bd4ed5c9-a142-40f7-8e5e-68f389f6aa57" providerId="ADAL" clId="{CD937509-1679-40EF-B47F-8E7F87EA5CB3}" dt="2023-09-11T15:39:08.811" v="520" actId="20577"/>
        <pc:sldMkLst>
          <pc:docMk/>
          <pc:sldMk cId="3748833527" sldId="302"/>
        </pc:sldMkLst>
        <pc:spChg chg="mod">
          <ac:chgData name="Briggs, Quinn" userId="bd4ed5c9-a142-40f7-8e5e-68f389f6aa57" providerId="ADAL" clId="{CD937509-1679-40EF-B47F-8E7F87EA5CB3}" dt="2023-09-11T15:39:08.811" v="520" actId="20577"/>
          <ac:spMkLst>
            <pc:docMk/>
            <pc:sldMk cId="3748833527" sldId="302"/>
            <ac:spMk id="2" creationId="{88D11400-AE5F-868A-D8A8-B4C29E0D1F67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46.412" v="1126" actId="1076"/>
        <pc:sldMkLst>
          <pc:docMk/>
          <pc:sldMk cId="4026345792" sldId="303"/>
        </pc:sldMkLst>
        <pc:spChg chg="mod">
          <ac:chgData name="Briggs, Quinn" userId="bd4ed5c9-a142-40f7-8e5e-68f389f6aa57" providerId="ADAL" clId="{CD937509-1679-40EF-B47F-8E7F87EA5CB3}" dt="2023-09-11T16:27:33.433" v="1123" actId="20577"/>
          <ac:spMkLst>
            <pc:docMk/>
            <pc:sldMk cId="4026345792" sldId="303"/>
            <ac:spMk id="2" creationId="{1953EE25-6A27-B48C-937F-8AD22384B4FE}"/>
          </ac:spMkLst>
        </pc:spChg>
        <pc:picChg chg="add mod">
          <ac:chgData name="Briggs, Quinn" userId="bd4ed5c9-a142-40f7-8e5e-68f389f6aa57" providerId="ADAL" clId="{CD937509-1679-40EF-B47F-8E7F87EA5CB3}" dt="2023-09-11T16:27:46.412" v="1126" actId="1076"/>
          <ac:picMkLst>
            <pc:docMk/>
            <pc:sldMk cId="4026345792" sldId="303"/>
            <ac:picMk id="4" creationId="{5DF6FEDA-3931-63EE-5321-A1FA7178DB5E}"/>
          </ac:picMkLst>
        </pc:picChg>
      </pc:sldChg>
      <pc:sldChg chg="addSp modSp new mod">
        <pc:chgData name="Briggs, Quinn" userId="bd4ed5c9-a142-40f7-8e5e-68f389f6aa57" providerId="ADAL" clId="{CD937509-1679-40EF-B47F-8E7F87EA5CB3}" dt="2023-09-11T16:25:01.248" v="1029" actId="20577"/>
        <pc:sldMkLst>
          <pc:docMk/>
          <pc:sldMk cId="3858537434" sldId="304"/>
        </pc:sldMkLst>
        <pc:spChg chg="mod">
          <ac:chgData name="Briggs, Quinn" userId="bd4ed5c9-a142-40f7-8e5e-68f389f6aa57" providerId="ADAL" clId="{CD937509-1679-40EF-B47F-8E7F87EA5CB3}" dt="2023-09-11T15:44:40.893" v="880" actId="20577"/>
          <ac:spMkLst>
            <pc:docMk/>
            <pc:sldMk cId="3858537434" sldId="304"/>
            <ac:spMk id="2" creationId="{6C06F72E-BC43-02DF-6EB9-DC7B44EEA359}"/>
          </ac:spMkLst>
        </pc:spChg>
        <pc:spChg chg="add mod">
          <ac:chgData name="Briggs, Quinn" userId="bd4ed5c9-a142-40f7-8e5e-68f389f6aa57" providerId="ADAL" clId="{CD937509-1679-40EF-B47F-8E7F87EA5CB3}" dt="2023-09-11T16:25:01.248" v="1029" actId="20577"/>
          <ac:spMkLst>
            <pc:docMk/>
            <pc:sldMk cId="3858537434" sldId="304"/>
            <ac:spMk id="3" creationId="{1C5E9296-A524-3E72-CB08-418328A02CDF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09.821" v="1064" actId="1076"/>
        <pc:sldMkLst>
          <pc:docMk/>
          <pc:sldMk cId="4188742810" sldId="305"/>
        </pc:sldMkLst>
        <pc:spChg chg="mod">
          <ac:chgData name="Briggs, Quinn" userId="bd4ed5c9-a142-40f7-8e5e-68f389f6aa57" providerId="ADAL" clId="{CD937509-1679-40EF-B47F-8E7F87EA5CB3}" dt="2023-09-11T16:25:27.414" v="1059" actId="20577"/>
          <ac:spMkLst>
            <pc:docMk/>
            <pc:sldMk cId="4188742810" sldId="305"/>
            <ac:spMk id="2" creationId="{A3B180C5-319F-8805-DD37-AFC5573EA2CD}"/>
          </ac:spMkLst>
        </pc:spChg>
        <pc:spChg chg="add mod">
          <ac:chgData name="Briggs, Quinn" userId="bd4ed5c9-a142-40f7-8e5e-68f389f6aa57" providerId="ADAL" clId="{CD937509-1679-40EF-B47F-8E7F87EA5CB3}" dt="2023-09-11T16:27:09.821" v="1064" actId="1076"/>
          <ac:spMkLst>
            <pc:docMk/>
            <pc:sldMk cId="4188742810" sldId="305"/>
            <ac:spMk id="5" creationId="{5A4AB911-BD42-F01C-66F4-C8736F5D19B1}"/>
          </ac:spMkLst>
        </pc:spChg>
        <pc:picChg chg="add mod">
          <ac:chgData name="Briggs, Quinn" userId="bd4ed5c9-a142-40f7-8e5e-68f389f6aa57" providerId="ADAL" clId="{CD937509-1679-40EF-B47F-8E7F87EA5CB3}" dt="2023-09-11T16:27:09.821" v="1064" actId="1076"/>
          <ac:picMkLst>
            <pc:docMk/>
            <pc:sldMk cId="4188742810" sldId="305"/>
            <ac:picMk id="4" creationId="{BDC457CD-A950-9F09-5306-69936FD62C44}"/>
          </ac:picMkLst>
        </pc:picChg>
      </pc:sldChg>
      <pc:sldChg chg="addSp delSp modSp new mod setBg addAnim delAnim setClrOvrMap">
        <pc:chgData name="Briggs, Quinn" userId="bd4ed5c9-a142-40f7-8e5e-68f389f6aa57" providerId="ADAL" clId="{CD937509-1679-40EF-B47F-8E7F87EA5CB3}" dt="2023-09-11T16:47:34.979" v="1177"/>
        <pc:sldMkLst>
          <pc:docMk/>
          <pc:sldMk cId="3318545720" sldId="306"/>
        </pc:sldMkLst>
        <pc:spChg chg="mod or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2" creationId="{F00BB3F7-A5EF-5C26-DE33-9B7337CA2B79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7" creationId="{C9D262D4-AE8B-4620-949A-609FC366FC05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9" creationId="{3605853C-E63A-49E2-84A4-4B7DD77A562C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23" creationId="{AAA2202F-2A68-464D-8E53-CEBE9303D848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25" creationId="{7731DD8B-7A0A-47A0-BF6B-EBB4F9709B91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31" creationId="{9F1F6E2E-E2E7-4689-9E5D-51F37CBE4127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39" creationId="{9B347087-DEE1-4F23-8486-A2690AA195E5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40" creationId="{44BB81AE-EE4A-4AA4-8941-104B6C943598}"/>
          </ac:spMkLst>
        </pc:spChg>
        <pc:spChg chg="ad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48" creationId="{FDF8837B-BAE2-489A-8F93-69216307D5A5}"/>
          </ac:spMkLst>
        </pc:s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21" creationId="{9500549F-5B68-400C-A605-BDF102BDBB0A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2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32" creationId="{BB728A18-FF26-43E9-AF31-9608EBA3D5C7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37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42" creationId="{5B129734-DF6D-46B8-A0E0-4F178B3AD2FC}"/>
          </ac:grpSpMkLst>
        </pc:grpChg>
        <pc:grpChg chg="add">
          <ac:chgData name="Briggs, Quinn" userId="bd4ed5c9-a142-40f7-8e5e-68f389f6aa57" providerId="ADAL" clId="{CD937509-1679-40EF-B47F-8E7F87EA5CB3}" dt="2023-09-11T16:47:34.979" v="1176" actId="26606"/>
          <ac:grpSpMkLst>
            <pc:docMk/>
            <pc:sldMk cId="3318545720" sldId="306"/>
            <ac:grpSpMk id="46" creationId="{03E8C8A2-D2DA-42F8-84AA-AC5AB4251D29}"/>
          </ac:grpSpMkLst>
        </pc:grpChg>
        <pc:picChg chg="add mod">
          <ac:chgData name="Briggs, Quinn" userId="bd4ed5c9-a142-40f7-8e5e-68f389f6aa57" providerId="ADAL" clId="{CD937509-1679-40EF-B47F-8E7F87EA5CB3}" dt="2023-09-11T16:47:34.979" v="1176" actId="26606"/>
          <ac:picMkLst>
            <pc:docMk/>
            <pc:sldMk cId="3318545720" sldId="306"/>
            <ac:picMk id="4" creationId="{C3824F30-E804-87EF-AFB2-49EEEDDFFBEF}"/>
          </ac:picMkLst>
        </pc:pic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15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27" creationId="{1E22DAF0-5C05-4D01-A6C7-28326657739A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0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5" creationId="{10A370BF-9768-4FA0-8887-C3777F3A9C9C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38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41" creationId="{4AA791FC-1AEF-4561-93B5-6B9E981BBB74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7" creationId="{0DFD28A6-39F3-425F-8050-E5BF1B4523B2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9" creationId="{B48BEE9B-A2F4-4BF3-9EAD-16E1A7FC2DC6}"/>
          </ac:cxnSpMkLst>
        </pc:cxnChg>
      </pc:sldChg>
      <pc:sldChg chg="modSp new mod">
        <pc:chgData name="Briggs, Quinn" userId="bd4ed5c9-a142-40f7-8e5e-68f389f6aa57" providerId="ADAL" clId="{CD937509-1679-40EF-B47F-8E7F87EA5CB3}" dt="2023-09-11T17:08:37.659" v="1268" actId="6549"/>
        <pc:sldMkLst>
          <pc:docMk/>
          <pc:sldMk cId="2880821013" sldId="307"/>
        </pc:sldMkLst>
        <pc:spChg chg="mod">
          <ac:chgData name="Briggs, Quinn" userId="bd4ed5c9-a142-40f7-8e5e-68f389f6aa57" providerId="ADAL" clId="{CD937509-1679-40EF-B47F-8E7F87EA5CB3}" dt="2023-09-11T16:56:12.102" v="1191" actId="20577"/>
          <ac:spMkLst>
            <pc:docMk/>
            <pc:sldMk cId="2880821013" sldId="307"/>
            <ac:spMk id="2" creationId="{D521A1AD-805F-7F27-EE29-B0166867AE11}"/>
          </ac:spMkLst>
        </pc:spChg>
        <pc:spChg chg="mod">
          <ac:chgData name="Briggs, Quinn" userId="bd4ed5c9-a142-40f7-8e5e-68f389f6aa57" providerId="ADAL" clId="{CD937509-1679-40EF-B47F-8E7F87EA5CB3}" dt="2023-09-11T17:08:37.659" v="1268" actId="6549"/>
          <ac:spMkLst>
            <pc:docMk/>
            <pc:sldMk cId="2880821013" sldId="307"/>
            <ac:spMk id="3" creationId="{0306612C-C4BE-D795-7E95-804AC7A46A04}"/>
          </ac:spMkLst>
        </pc:spChg>
      </pc:sldChg>
    </pc:docChg>
  </pc:docChgLst>
  <pc:docChgLst>
    <pc:chgData name="Briggs, Quinn" userId="bd4ed5c9-a142-40f7-8e5e-68f389f6aa57" providerId="ADAL" clId="{67027304-56CB-4A74-BCD1-194E02E7BF5E}"/>
    <pc:docChg chg="undo custSel addSld delSld modSld sldOrd">
      <pc:chgData name="Briggs, Quinn" userId="bd4ed5c9-a142-40f7-8e5e-68f389f6aa57" providerId="ADAL" clId="{67027304-56CB-4A74-BCD1-194E02E7BF5E}" dt="2023-10-02T18:32:57.503" v="3832" actId="22"/>
      <pc:docMkLst>
        <pc:docMk/>
      </pc:docMkLst>
      <pc:sldChg chg="del">
        <pc:chgData name="Briggs, Quinn" userId="bd4ed5c9-a142-40f7-8e5e-68f389f6aa57" providerId="ADAL" clId="{67027304-56CB-4A74-BCD1-194E02E7BF5E}" dt="2023-10-02T14:51:52.824" v="2" actId="47"/>
        <pc:sldMkLst>
          <pc:docMk/>
          <pc:sldMk cId="387885261" sldId="258"/>
        </pc:sldMkLst>
      </pc:sldChg>
      <pc:sldChg chg="modSp add mod ord">
        <pc:chgData name="Briggs, Quinn" userId="bd4ed5c9-a142-40f7-8e5e-68f389f6aa57" providerId="ADAL" clId="{67027304-56CB-4A74-BCD1-194E02E7BF5E}" dt="2023-10-02T15:44:45.379" v="2451" actId="27636"/>
        <pc:sldMkLst>
          <pc:docMk/>
          <pc:sldMk cId="1499661440" sldId="259"/>
        </pc:sldMkLst>
        <pc:spChg chg="mod">
          <ac:chgData name="Briggs, Quinn" userId="bd4ed5c9-a142-40f7-8e5e-68f389f6aa57" providerId="ADAL" clId="{67027304-56CB-4A74-BCD1-194E02E7BF5E}" dt="2023-10-02T15:44:45.379" v="2451" actId="27636"/>
          <ac:spMkLst>
            <pc:docMk/>
            <pc:sldMk cId="1499661440" sldId="259"/>
            <ac:spMk id="2" creationId="{2E4EE943-7CF9-4ADB-AD28-E9622DDD5E84}"/>
          </ac:spMkLst>
        </pc:spChg>
        <pc:spChg chg="mod">
          <ac:chgData name="Briggs, Quinn" userId="bd4ed5c9-a142-40f7-8e5e-68f389f6aa57" providerId="ADAL" clId="{67027304-56CB-4A74-BCD1-194E02E7BF5E}" dt="2023-10-02T15:02:10.063" v="317" actId="27636"/>
          <ac:spMkLst>
            <pc:docMk/>
            <pc:sldMk cId="1499661440" sldId="259"/>
            <ac:spMk id="6" creationId="{1BB33FED-3C22-D374-59FE-0CD13BA75A35}"/>
          </ac:spMkLst>
        </pc:spChg>
        <pc:picChg chg="mod">
          <ac:chgData name="Briggs, Quinn" userId="bd4ed5c9-a142-40f7-8e5e-68f389f6aa57" providerId="ADAL" clId="{67027304-56CB-4A74-BCD1-194E02E7BF5E}" dt="2023-10-02T15:02:21.116" v="320" actId="1076"/>
          <ac:picMkLst>
            <pc:docMk/>
            <pc:sldMk cId="1499661440" sldId="259"/>
            <ac:picMk id="7" creationId="{6219E5AB-A898-B2B4-6662-9576A011FA3D}"/>
          </ac:picMkLst>
        </pc:pic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738628899" sldId="266"/>
        </pc:sldMkLst>
      </pc:sldChg>
      <pc:sldChg chg="modSp">
        <pc:chgData name="Briggs, Quinn" userId="bd4ed5c9-a142-40f7-8e5e-68f389f6aa57" providerId="ADAL" clId="{67027304-56CB-4A74-BCD1-194E02E7BF5E}" dt="2023-10-02T17:13:31.042" v="3737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67027304-56CB-4A74-BCD1-194E02E7BF5E}" dt="2023-10-02T17:13:31.042" v="3737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67027304-56CB-4A74-BCD1-194E02E7BF5E}" dt="2023-10-02T16:09:57.394" v="3726" actId="20577"/>
        <pc:sldMkLst>
          <pc:docMk/>
          <pc:sldMk cId="2406511063" sldId="308"/>
        </pc:sldMkLst>
        <pc:spChg chg="mod">
          <ac:chgData name="Briggs, Quinn" userId="bd4ed5c9-a142-40f7-8e5e-68f389f6aa57" providerId="ADAL" clId="{67027304-56CB-4A74-BCD1-194E02E7BF5E}" dt="2023-10-02T16:09:57.394" v="3726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67027304-56CB-4A74-BCD1-194E02E7BF5E}" dt="2023-10-02T15:46:25.514" v="2517" actId="20577"/>
        <pc:sldMkLst>
          <pc:docMk/>
          <pc:sldMk cId="505528828" sldId="324"/>
        </pc:sldMkLst>
        <pc:spChg chg="mod">
          <ac:chgData name="Briggs, Quinn" userId="bd4ed5c9-a142-40f7-8e5e-68f389f6aa57" providerId="ADAL" clId="{67027304-56CB-4A74-BCD1-194E02E7BF5E}" dt="2023-10-02T15:46:25.514" v="2517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484147846" sldId="335"/>
        </pc:sldMkLst>
      </pc:sldChg>
      <pc:sldChg chg="addSp delSp modSp add mod setBg delDesignElem">
        <pc:chgData name="Briggs, Quinn" userId="bd4ed5c9-a142-40f7-8e5e-68f389f6aa57" providerId="ADAL" clId="{67027304-56CB-4A74-BCD1-194E02E7BF5E}" dt="2023-10-02T16:02:42.074" v="3447" actId="20577"/>
        <pc:sldMkLst>
          <pc:docMk/>
          <pc:sldMk cId="1746695520" sldId="347"/>
        </pc:sldMkLst>
        <pc:spChg chg="mod">
          <ac:chgData name="Briggs, Quinn" userId="bd4ed5c9-a142-40f7-8e5e-68f389f6aa57" providerId="ADAL" clId="{67027304-56CB-4A74-BCD1-194E02E7BF5E}" dt="2023-10-02T16:02:42.074" v="3447" actId="20577"/>
          <ac:spMkLst>
            <pc:docMk/>
            <pc:sldMk cId="1746695520" sldId="347"/>
            <ac:spMk id="2" creationId="{8CEBA63B-6E1C-4811-8B70-20DE4435135B}"/>
          </ac:spMkLst>
        </pc:spChg>
        <pc:spChg chg="mod">
          <ac:chgData name="Briggs, Quinn" userId="bd4ed5c9-a142-40f7-8e5e-68f389f6aa57" providerId="ADAL" clId="{67027304-56CB-4A74-BCD1-194E02E7BF5E}" dt="2023-10-02T15:30:35.320" v="1510" actId="26606"/>
          <ac:spMkLst>
            <pc:docMk/>
            <pc:sldMk cId="1746695520" sldId="347"/>
            <ac:spMk id="4" creationId="{962968A8-D72C-4D1A-B939-13B83CCD4ABB}"/>
          </ac:spMkLst>
        </pc:spChg>
        <pc:spChg chg="mod">
          <ac:chgData name="Briggs, Quinn" userId="bd4ed5c9-a142-40f7-8e5e-68f389f6aa57" providerId="ADAL" clId="{67027304-56CB-4A74-BCD1-194E02E7BF5E}" dt="2023-10-02T15:30:47.120" v="1517" actId="27636"/>
          <ac:spMkLst>
            <pc:docMk/>
            <pc:sldMk cId="1746695520" sldId="347"/>
            <ac:spMk id="9" creationId="{3D6689FA-A3F6-475C-994D-D32D7ABBE367}"/>
          </ac:spMkLst>
        </pc:spChg>
        <pc:spChg chg="del">
          <ac:chgData name="Briggs, Quinn" userId="bd4ed5c9-a142-40f7-8e5e-68f389f6aa57" providerId="ADAL" clId="{67027304-56CB-4A74-BCD1-194E02E7BF5E}" dt="2023-10-02T14:51:51.223" v="1"/>
          <ac:spMkLst>
            <pc:docMk/>
            <pc:sldMk cId="1746695520" sldId="347"/>
            <ac:spMk id="1033" creationId="{5B6D324E-2D03-4162-AF1E-D5E32234E254}"/>
          </ac:spMkLst>
        </pc:spChg>
        <pc:spChg chg="add">
          <ac:chgData name="Briggs, Quinn" userId="bd4ed5c9-a142-40f7-8e5e-68f389f6aa57" providerId="ADAL" clId="{67027304-56CB-4A74-BCD1-194E02E7BF5E}" dt="2023-10-02T15:30:35.320" v="1510" actId="26606"/>
          <ac:spMkLst>
            <pc:docMk/>
            <pc:sldMk cId="1746695520" sldId="347"/>
            <ac:spMk id="1041" creationId="{A440FBE6-72B7-43D4-A8EB-FDBC35FE56C6}"/>
          </ac:spMkLst>
        </pc:spChg>
        <pc:grpChg chg="add">
          <ac:chgData name="Briggs, Quinn" userId="bd4ed5c9-a142-40f7-8e5e-68f389f6aa57" providerId="ADAL" clId="{67027304-56CB-4A74-BCD1-194E02E7BF5E}" dt="2023-10-02T15:30:35.320" v="1510" actId="26606"/>
          <ac:grpSpMkLst>
            <pc:docMk/>
            <pc:sldMk cId="1746695520" sldId="347"/>
            <ac:grpSpMk id="1030" creationId="{DFB5D1BB-0703-437B-BD1E-1D07F8A2730B}"/>
          </ac:grpSpMkLst>
        </pc:grpChg>
        <pc:grpChg chg="add">
          <ac:chgData name="Briggs, Quinn" userId="bd4ed5c9-a142-40f7-8e5e-68f389f6aa57" providerId="ADAL" clId="{67027304-56CB-4A74-BCD1-194E02E7BF5E}" dt="2023-10-02T15:30:35.320" v="1510" actId="26606"/>
          <ac:grpSpMkLst>
            <pc:docMk/>
            <pc:sldMk cId="1746695520" sldId="347"/>
            <ac:grpSpMk id="1043" creationId="{647B8492-BC4D-4046-B35A-C38E03494068}"/>
          </ac:grpSpMkLst>
        </pc:grpChg>
        <pc:picChg chg="mod ord">
          <ac:chgData name="Briggs, Quinn" userId="bd4ed5c9-a142-40f7-8e5e-68f389f6aa57" providerId="ADAL" clId="{67027304-56CB-4A74-BCD1-194E02E7BF5E}" dt="2023-10-02T15:30:35.320" v="1510" actId="26606"/>
          <ac:picMkLst>
            <pc:docMk/>
            <pc:sldMk cId="1746695520" sldId="347"/>
            <ac:picMk id="1028" creationId="{83714055-BD45-14C0-B3BF-9C2C2BA09E52}"/>
          </ac:picMkLst>
        </pc:picChg>
        <pc:cxnChg chg="add">
          <ac:chgData name="Briggs, Quinn" userId="bd4ed5c9-a142-40f7-8e5e-68f389f6aa57" providerId="ADAL" clId="{67027304-56CB-4A74-BCD1-194E02E7BF5E}" dt="2023-10-02T15:30:35.320" v="1510" actId="26606"/>
          <ac:cxnSpMkLst>
            <pc:docMk/>
            <pc:sldMk cId="1746695520" sldId="347"/>
            <ac:cxnSpMk id="1039" creationId="{883F92AF-2403-4558-B1D7-72130A1E4BC7}"/>
          </ac:cxnSpMkLst>
        </pc:cxnChg>
        <pc:cxnChg chg="add">
          <ac:chgData name="Briggs, Quinn" userId="bd4ed5c9-a142-40f7-8e5e-68f389f6aa57" providerId="ADAL" clId="{67027304-56CB-4A74-BCD1-194E02E7BF5E}" dt="2023-10-02T15:30:35.320" v="1510" actId="26606"/>
          <ac:cxnSpMkLst>
            <pc:docMk/>
            <pc:sldMk cId="1746695520" sldId="347"/>
            <ac:cxnSpMk id="1049" creationId="{16652DC1-CA18-4263-AC06-BAB0B05EC783}"/>
          </ac:cxnSpMkLst>
        </pc:cxnChg>
      </pc:sldChg>
      <pc:sldChg chg="addSp modSp new mod setBg">
        <pc:chgData name="Briggs, Quinn" userId="bd4ed5c9-a142-40f7-8e5e-68f389f6aa57" providerId="ADAL" clId="{67027304-56CB-4A74-BCD1-194E02E7BF5E}" dt="2023-10-02T14:57:57.043" v="249" actId="26606"/>
        <pc:sldMkLst>
          <pc:docMk/>
          <pc:sldMk cId="792002256" sldId="348"/>
        </pc:sldMkLst>
        <pc:spChg chg="mo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2" creationId="{BD9236A3-098A-CCA3-DCEA-216DA43D1638}"/>
          </ac:spMkLst>
        </pc:spChg>
        <pc:spChg chg="mod or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3" creationId="{C4A19975-484C-B937-A3B2-C3448CEC97EB}"/>
          </ac:spMkLst>
        </pc:spChg>
        <pc:spChg chg="add mo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6" creationId="{37331A94-D52A-F0CC-E2E1-B42ED81061B8}"/>
          </ac:spMkLst>
        </pc:spChg>
        <pc:spChg chg="ad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11" creationId="{22AC0F86-9A78-4E84-A4B4-ADB8B2629A0C}"/>
          </ac:spMkLst>
        </pc:spChg>
        <pc:spChg chg="ad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19" creationId="{69A54E25-1C05-48E5-A5CC-3778C1D3632D}"/>
          </ac:spMkLst>
        </pc:spChg>
        <pc:grpChg chg="add">
          <ac:chgData name="Briggs, Quinn" userId="bd4ed5c9-a142-40f7-8e5e-68f389f6aa57" providerId="ADAL" clId="{67027304-56CB-4A74-BCD1-194E02E7BF5E}" dt="2023-10-02T14:57:57.043" v="249" actId="26606"/>
          <ac:grpSpMkLst>
            <pc:docMk/>
            <pc:sldMk cId="792002256" sldId="348"/>
            <ac:grpSpMk id="13" creationId="{4AF78B9E-8BE2-4706-9377-A05FA25ABABF}"/>
          </ac:grpSpMkLst>
        </pc:grpChg>
        <pc:picChg chg="add mod">
          <ac:chgData name="Briggs, Quinn" userId="bd4ed5c9-a142-40f7-8e5e-68f389f6aa57" providerId="ADAL" clId="{67027304-56CB-4A74-BCD1-194E02E7BF5E}" dt="2023-10-02T14:57:57.043" v="249" actId="26606"/>
          <ac:picMkLst>
            <pc:docMk/>
            <pc:sldMk cId="792002256" sldId="348"/>
            <ac:picMk id="5" creationId="{0EF905F6-E4F8-9558-3BE5-F799228BE84B}"/>
          </ac:picMkLst>
        </pc:picChg>
        <pc:cxnChg chg="add">
          <ac:chgData name="Briggs, Quinn" userId="bd4ed5c9-a142-40f7-8e5e-68f389f6aa57" providerId="ADAL" clId="{67027304-56CB-4A74-BCD1-194E02E7BF5E}" dt="2023-10-02T14:57:57.043" v="249" actId="26606"/>
          <ac:cxnSpMkLst>
            <pc:docMk/>
            <pc:sldMk cId="792002256" sldId="348"/>
            <ac:cxnSpMk id="21" creationId="{0E5D0023-B23E-4823-8D72-B07FFF8CAE96}"/>
          </ac:cxnSpMkLst>
        </pc:cxnChg>
      </pc:sldChg>
      <pc:sldChg chg="addSp delSp modSp new mod setBg">
        <pc:chgData name="Briggs, Quinn" userId="bd4ed5c9-a142-40f7-8e5e-68f389f6aa57" providerId="ADAL" clId="{67027304-56CB-4A74-BCD1-194E02E7BF5E}" dt="2023-10-02T16:09:26.145" v="3678" actId="20577"/>
        <pc:sldMkLst>
          <pc:docMk/>
          <pc:sldMk cId="3278124214" sldId="349"/>
        </pc:sldMkLst>
        <pc:spChg chg="add del mod">
          <ac:chgData name="Briggs, Quinn" userId="bd4ed5c9-a142-40f7-8e5e-68f389f6aa57" providerId="ADAL" clId="{67027304-56CB-4A74-BCD1-194E02E7BF5E}" dt="2023-10-02T14:56:44.315" v="233" actId="26606"/>
          <ac:spMkLst>
            <pc:docMk/>
            <pc:sldMk cId="3278124214" sldId="349"/>
            <ac:spMk id="3" creationId="{DD8B2EE1-1CB6-A5DA-FA72-B65A6E1AC3E5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17" creationId="{95224A92-B71D-4244-9CEE-E80F9BD118DF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19" creationId="{9069A319-3937-4297-B7D8-6745097B90D2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21" creationId="{F3FDFE78-2422-40CD-BC53-9E0C459C9D9F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23" creationId="{A97E302E-4D34-42E4-94A8-4FC0AF572FEB}"/>
          </ac:spMkLst>
        </pc:spChg>
        <pc:grpChg chg="add del">
          <ac:chgData name="Briggs, Quinn" userId="bd4ed5c9-a142-40f7-8e5e-68f389f6aa57" providerId="ADAL" clId="{67027304-56CB-4A74-BCD1-194E02E7BF5E}" dt="2023-10-02T14:56:44.294" v="232" actId="26606"/>
          <ac:grpSpMkLst>
            <pc:docMk/>
            <pc:sldMk cId="3278124214" sldId="349"/>
            <ac:grpSpMk id="9" creationId="{C93797FD-7F0A-483E-966E-7FE88F8D8798}"/>
          </ac:grpSpMkLst>
        </pc:grpChg>
        <pc:graphicFrameChg chg="add del">
          <ac:chgData name="Briggs, Quinn" userId="bd4ed5c9-a142-40f7-8e5e-68f389f6aa57" providerId="ADAL" clId="{67027304-56CB-4A74-BCD1-194E02E7BF5E}" dt="2023-10-02T14:56:44.294" v="232" actId="26606"/>
          <ac:graphicFrameMkLst>
            <pc:docMk/>
            <pc:sldMk cId="3278124214" sldId="349"/>
            <ac:graphicFrameMk id="5" creationId="{3E18BBF7-9E9B-BE6B-7D47-97D2A7C4CBFF}"/>
          </ac:graphicFrameMkLst>
        </pc:graphicFrameChg>
        <pc:graphicFrameChg chg="add mod">
          <ac:chgData name="Briggs, Quinn" userId="bd4ed5c9-a142-40f7-8e5e-68f389f6aa57" providerId="ADAL" clId="{67027304-56CB-4A74-BCD1-194E02E7BF5E}" dt="2023-10-02T16:09:26.145" v="3678" actId="20577"/>
          <ac:graphicFrameMkLst>
            <pc:docMk/>
            <pc:sldMk cId="3278124214" sldId="349"/>
            <ac:graphicFrameMk id="25" creationId="{9AA2B56D-C9DB-EA14-76D2-538AA819DEDC}"/>
          </ac:graphicFrameMkLst>
        </pc:graphicFrameChg>
        <pc:cxnChg chg="add del">
          <ac:chgData name="Briggs, Quinn" userId="bd4ed5c9-a142-40f7-8e5e-68f389f6aa57" providerId="ADAL" clId="{67027304-56CB-4A74-BCD1-194E02E7BF5E}" dt="2023-10-02T14:56:44.294" v="232" actId="26606"/>
          <ac:cxnSpMkLst>
            <pc:docMk/>
            <pc:sldMk cId="3278124214" sldId="349"/>
            <ac:cxnSpMk id="15" creationId="{DDB3BAEE-5BE4-4B17-A2DA-B334759C47AB}"/>
          </ac:cxnSpMkLst>
        </pc:cxnChg>
      </pc:sldChg>
      <pc:sldChg chg="addSp delSp modSp new mod delAnim modAnim">
        <pc:chgData name="Briggs, Quinn" userId="bd4ed5c9-a142-40f7-8e5e-68f389f6aa57" providerId="ADAL" clId="{67027304-56CB-4A74-BCD1-194E02E7BF5E}" dt="2023-10-02T15:01:44.036" v="312" actId="22"/>
        <pc:sldMkLst>
          <pc:docMk/>
          <pc:sldMk cId="683975033" sldId="350"/>
        </pc:sldMkLst>
        <pc:spChg chg="mod">
          <ac:chgData name="Briggs, Quinn" userId="bd4ed5c9-a142-40f7-8e5e-68f389f6aa57" providerId="ADAL" clId="{67027304-56CB-4A74-BCD1-194E02E7BF5E}" dt="2023-10-02T14:59:38.339" v="301" actId="20577"/>
          <ac:spMkLst>
            <pc:docMk/>
            <pc:sldMk cId="683975033" sldId="350"/>
            <ac:spMk id="2" creationId="{D077C072-4518-7177-529C-18898A119A6F}"/>
          </ac:spMkLst>
        </pc:spChg>
        <pc:spChg chg="del">
          <ac:chgData name="Briggs, Quinn" userId="bd4ed5c9-a142-40f7-8e5e-68f389f6aa57" providerId="ADAL" clId="{67027304-56CB-4A74-BCD1-194E02E7BF5E}" dt="2023-10-02T15:00:33.446" v="307"/>
          <ac:spMkLst>
            <pc:docMk/>
            <pc:sldMk cId="683975033" sldId="350"/>
            <ac:spMk id="3" creationId="{5D86409E-3A63-A1F7-A53B-D2D491ED199D}"/>
          </ac:spMkLst>
        </pc:spChg>
        <pc:spChg chg="add del mod">
          <ac:chgData name="Briggs, Quinn" userId="bd4ed5c9-a142-40f7-8e5e-68f389f6aa57" providerId="ADAL" clId="{67027304-56CB-4A74-BCD1-194E02E7BF5E}" dt="2023-10-02T15:00:55.679" v="309"/>
          <ac:spMkLst>
            <pc:docMk/>
            <pc:sldMk cId="683975033" sldId="350"/>
            <ac:spMk id="6" creationId="{1B8D983C-7C2B-2E15-EDFC-08E9A91C31D4}"/>
          </ac:spMkLst>
        </pc:spChg>
        <pc:spChg chg="add del">
          <ac:chgData name="Briggs, Quinn" userId="bd4ed5c9-a142-40f7-8e5e-68f389f6aa57" providerId="ADAL" clId="{67027304-56CB-4A74-BCD1-194E02E7BF5E}" dt="2023-10-02T15:01:44.036" v="312" actId="22"/>
          <ac:spMkLst>
            <pc:docMk/>
            <pc:sldMk cId="683975033" sldId="350"/>
            <ac:spMk id="9" creationId="{C4DF0E6B-010D-92FB-EE9B-317215ACC350}"/>
          </ac:spMkLst>
        </pc:spChg>
        <pc:picChg chg="add del mod">
          <ac:chgData name="Briggs, Quinn" userId="bd4ed5c9-a142-40f7-8e5e-68f389f6aa57" providerId="ADAL" clId="{67027304-56CB-4A74-BCD1-194E02E7BF5E}" dt="2023-10-02T15:00:39.218" v="308" actId="478"/>
          <ac:picMkLst>
            <pc:docMk/>
            <pc:sldMk cId="683975033" sldId="350"/>
            <ac:picMk id="4" creationId="{ED6304B5-F468-2B0E-BBC6-27302E9A17A6}"/>
          </ac:picMkLst>
        </pc:picChg>
        <pc:picChg chg="add mod">
          <ac:chgData name="Briggs, Quinn" userId="bd4ed5c9-a142-40f7-8e5e-68f389f6aa57" providerId="ADAL" clId="{67027304-56CB-4A74-BCD1-194E02E7BF5E}" dt="2023-10-02T15:00:55.679" v="309"/>
          <ac:picMkLst>
            <pc:docMk/>
            <pc:sldMk cId="683975033" sldId="350"/>
            <ac:picMk id="7" creationId="{A63EA896-4349-9E22-014B-7061B2BAA229}"/>
          </ac:picMkLst>
        </pc:picChg>
      </pc:sldChg>
      <pc:sldChg chg="addSp delSp modSp new mod setBg">
        <pc:chgData name="Briggs, Quinn" userId="bd4ed5c9-a142-40f7-8e5e-68f389f6aa57" providerId="ADAL" clId="{67027304-56CB-4A74-BCD1-194E02E7BF5E}" dt="2023-10-02T15:20:01.631" v="1053" actId="20577"/>
        <pc:sldMkLst>
          <pc:docMk/>
          <pc:sldMk cId="2611934337" sldId="351"/>
        </pc:sldMkLst>
        <pc:spChg chg="mo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2" creationId="{5F8E1F3D-999C-9810-C83C-48D2AEEEDD6E}"/>
          </ac:spMkLst>
        </pc:spChg>
        <pc:spChg chg="mod">
          <ac:chgData name="Briggs, Quinn" userId="bd4ed5c9-a142-40f7-8e5e-68f389f6aa57" providerId="ADAL" clId="{67027304-56CB-4A74-BCD1-194E02E7BF5E}" dt="2023-10-02T15:20:01.631" v="1053" actId="20577"/>
          <ac:spMkLst>
            <pc:docMk/>
            <pc:sldMk cId="2611934337" sldId="351"/>
            <ac:spMk id="3" creationId="{3CBA333D-FD14-5206-2F06-00AB1ECE6079}"/>
          </ac:spMkLst>
        </pc:spChg>
        <pc:spChg chg="add del">
          <ac:chgData name="Briggs, Quinn" userId="bd4ed5c9-a142-40f7-8e5e-68f389f6aa57" providerId="ADAL" clId="{67027304-56CB-4A74-BCD1-194E02E7BF5E}" dt="2023-10-02T15:01:46.213" v="314" actId="22"/>
          <ac:spMkLst>
            <pc:docMk/>
            <pc:sldMk cId="2611934337" sldId="351"/>
            <ac:spMk id="5" creationId="{AE50FAD7-32C6-309A-E569-7C5C3FA19F79}"/>
          </ac:spMkLst>
        </pc:spChg>
        <pc:spChg chg="add mo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8" creationId="{A545BC66-BE52-435D-8EB6-4DE526BA7630}"/>
          </ac:spMkLst>
        </pc:spChg>
        <pc:spChg chg="ad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21" creationId="{9401732C-37EE-4B98-A709-9530173F3802}"/>
          </ac:spMkLst>
        </pc:spChg>
        <pc:grpChg chg="add">
          <ac:chgData name="Briggs, Quinn" userId="bd4ed5c9-a142-40f7-8e5e-68f389f6aa57" providerId="ADAL" clId="{67027304-56CB-4A74-BCD1-194E02E7BF5E}" dt="2023-10-02T15:19:50.081" v="1032" actId="26606"/>
          <ac:grpSpMkLst>
            <pc:docMk/>
            <pc:sldMk cId="2611934337" sldId="351"/>
            <ac:grpSpMk id="13" creationId="{749C117F-F390-437B-ADB0-57E87EFF34F5}"/>
          </ac:grpSpMkLst>
        </pc:grpChg>
        <pc:grpChg chg="add">
          <ac:chgData name="Briggs, Quinn" userId="bd4ed5c9-a142-40f7-8e5e-68f389f6aa57" providerId="ADAL" clId="{67027304-56CB-4A74-BCD1-194E02E7BF5E}" dt="2023-10-02T15:19:50.081" v="1032" actId="26606"/>
          <ac:grpSpMkLst>
            <pc:docMk/>
            <pc:sldMk cId="2611934337" sldId="351"/>
            <ac:grpSpMk id="23" creationId="{654E48C8-2A00-4C54-BC9C-B18EE49E9C13}"/>
          </ac:grpSpMkLst>
        </pc:grpChg>
        <pc:picChg chg="add mod">
          <ac:chgData name="Briggs, Quinn" userId="bd4ed5c9-a142-40f7-8e5e-68f389f6aa57" providerId="ADAL" clId="{67027304-56CB-4A74-BCD1-194E02E7BF5E}" dt="2023-10-02T15:19:50.081" v="1032" actId="26606"/>
          <ac:picMkLst>
            <pc:docMk/>
            <pc:sldMk cId="2611934337" sldId="351"/>
            <ac:picMk id="7" creationId="{5CF0A536-4550-9B47-FCC5-7437DD3F7C45}"/>
          </ac:picMkLst>
        </pc:picChg>
        <pc:cxnChg chg="add">
          <ac:chgData name="Briggs, Quinn" userId="bd4ed5c9-a142-40f7-8e5e-68f389f6aa57" providerId="ADAL" clId="{67027304-56CB-4A74-BCD1-194E02E7BF5E}" dt="2023-10-02T15:19:50.081" v="1032" actId="26606"/>
          <ac:cxnSpMkLst>
            <pc:docMk/>
            <pc:sldMk cId="2611934337" sldId="351"/>
            <ac:cxnSpMk id="19" creationId="{20742BC3-654B-4E41-9A6A-73A42E477639}"/>
          </ac:cxnSpMkLst>
        </pc:cxn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652718355" sldId="361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552249610" sldId="362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799407390" sldId="363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00137246" sldId="364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432856386" sldId="365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70091250" sldId="366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855247610" sldId="367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3989035277" sldId="368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901576218" sldId="369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087863034" sldId="370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330121216" sldId="371"/>
        </pc:sldMkLst>
      </pc:sldChg>
      <pc:sldChg chg="delSp modSp add del mod">
        <pc:chgData name="Briggs, Quinn" userId="bd4ed5c9-a142-40f7-8e5e-68f389f6aa57" providerId="ADAL" clId="{67027304-56CB-4A74-BCD1-194E02E7BF5E}" dt="2023-10-02T15:00:57.859" v="310" actId="47"/>
        <pc:sldMkLst>
          <pc:docMk/>
          <pc:sldMk cId="2045838355" sldId="386"/>
        </pc:sldMkLst>
        <pc:spChg chg="mod">
          <ac:chgData name="Briggs, Quinn" userId="bd4ed5c9-a142-40f7-8e5e-68f389f6aa57" providerId="ADAL" clId="{67027304-56CB-4A74-BCD1-194E02E7BF5E}" dt="2023-10-02T15:00:12.295" v="304" actId="27636"/>
          <ac:spMkLst>
            <pc:docMk/>
            <pc:sldMk cId="2045838355" sldId="386"/>
            <ac:spMk id="2" creationId="{96F79F25-E8E1-28BA-CE72-B001F48567EE}"/>
          </ac:spMkLst>
        </pc:spChg>
        <pc:spChg chg="del">
          <ac:chgData name="Briggs, Quinn" userId="bd4ed5c9-a142-40f7-8e5e-68f389f6aa57" providerId="ADAL" clId="{67027304-56CB-4A74-BCD1-194E02E7BF5E}" dt="2023-10-02T15:00:27.374" v="306" actId="478"/>
          <ac:spMkLst>
            <pc:docMk/>
            <pc:sldMk cId="2045838355" sldId="386"/>
            <ac:spMk id="4" creationId="{66E97D04-2833-8019-23B4-8E757B2F9EB9}"/>
          </ac:spMkLst>
        </pc:spChg>
        <pc:spChg chg="mod">
          <ac:chgData name="Briggs, Quinn" userId="bd4ed5c9-a142-40f7-8e5e-68f389f6aa57" providerId="ADAL" clId="{67027304-56CB-4A74-BCD1-194E02E7BF5E}" dt="2023-10-02T15:00:12.295" v="305" actId="27636"/>
          <ac:spMkLst>
            <pc:docMk/>
            <pc:sldMk cId="2045838355" sldId="386"/>
            <ac:spMk id="5" creationId="{287EF1C7-17D7-E347-8CDF-1F98C8E61725}"/>
          </ac:spMkLst>
        </pc:spChg>
      </pc:sldChg>
      <pc:sldChg chg="addSp delSp modSp add mod setBg modAnim">
        <pc:chgData name="Briggs, Quinn" userId="bd4ed5c9-a142-40f7-8e5e-68f389f6aa57" providerId="ADAL" clId="{67027304-56CB-4A74-BCD1-194E02E7BF5E}" dt="2023-10-02T15:19:16.126" v="1028" actId="255"/>
        <pc:sldMkLst>
          <pc:docMk/>
          <pc:sldMk cId="2592577788" sldId="389"/>
        </pc:sldMkLst>
        <pc:spChg chg="mod">
          <ac:chgData name="Briggs, Quinn" userId="bd4ed5c9-a142-40f7-8e5e-68f389f6aa57" providerId="ADAL" clId="{67027304-56CB-4A74-BCD1-194E02E7BF5E}" dt="2023-10-02T15:18:47.111" v="970" actId="20577"/>
          <ac:spMkLst>
            <pc:docMk/>
            <pc:sldMk cId="2592577788" sldId="389"/>
            <ac:spMk id="2" creationId="{5CCA6393-7730-4535-B788-A141D184799D}"/>
          </ac:spMkLst>
        </pc:spChg>
        <pc:spChg chg="mod">
          <ac:chgData name="Briggs, Quinn" userId="bd4ed5c9-a142-40f7-8e5e-68f389f6aa57" providerId="ADAL" clId="{67027304-56CB-4A74-BCD1-194E02E7BF5E}" dt="2023-10-02T15:19:16.126" v="1028" actId="255"/>
          <ac:spMkLst>
            <pc:docMk/>
            <pc:sldMk cId="2592577788" sldId="389"/>
            <ac:spMk id="3" creationId="{594597D4-7A92-EE50-E893-6E0DA586852C}"/>
          </ac:spMkLst>
        </pc:spChg>
        <pc:spChg chg="del">
          <ac:chgData name="Briggs, Quinn" userId="bd4ed5c9-a142-40f7-8e5e-68f389f6aa57" providerId="ADAL" clId="{67027304-56CB-4A74-BCD1-194E02E7BF5E}" dt="2023-10-02T15:02:59.558" v="327" actId="478"/>
          <ac:spMkLst>
            <pc:docMk/>
            <pc:sldMk cId="2592577788" sldId="389"/>
            <ac:spMk id="4" creationId="{CFCA4581-9A9F-9F09-111E-6D28125FB50D}"/>
          </ac:spMkLst>
        </pc:spChg>
        <pc:spChg chg="mod ord">
          <ac:chgData name="Briggs, Quinn" userId="bd4ed5c9-a142-40f7-8e5e-68f389f6aa57" providerId="ADAL" clId="{67027304-56CB-4A74-BCD1-194E02E7BF5E}" dt="2023-10-02T15:18:18.355" v="926" actId="26606"/>
          <ac:spMkLst>
            <pc:docMk/>
            <pc:sldMk cId="2592577788" sldId="389"/>
            <ac:spMk id="5" creationId="{1CF57DC0-35DC-5F67-C4D8-1F5E125B2D1F}"/>
          </ac:spMkLst>
        </pc:spChg>
        <pc:picChg chg="add mod">
          <ac:chgData name="Briggs, Quinn" userId="bd4ed5c9-a142-40f7-8e5e-68f389f6aa57" providerId="ADAL" clId="{67027304-56CB-4A74-BCD1-194E02E7BF5E}" dt="2023-10-02T15:18:18.355" v="926" actId="26606"/>
          <ac:picMkLst>
            <pc:docMk/>
            <pc:sldMk cId="2592577788" sldId="389"/>
            <ac:picMk id="7" creationId="{7F1610B0-423B-20B3-98E1-DBF65EFDD3FA}"/>
          </ac:picMkLst>
        </pc:picChg>
      </pc:sldChg>
      <pc:sldChg chg="addSp modSp new mod ord modAnim">
        <pc:chgData name="Briggs, Quinn" userId="bd4ed5c9-a142-40f7-8e5e-68f389f6aa57" providerId="ADAL" clId="{67027304-56CB-4A74-BCD1-194E02E7BF5E}" dt="2023-10-02T16:05:03.109" v="3485"/>
        <pc:sldMkLst>
          <pc:docMk/>
          <pc:sldMk cId="3315856989" sldId="390"/>
        </pc:sldMkLst>
        <pc:spChg chg="mod">
          <ac:chgData name="Briggs, Quinn" userId="bd4ed5c9-a142-40f7-8e5e-68f389f6aa57" providerId="ADAL" clId="{67027304-56CB-4A74-BCD1-194E02E7BF5E}" dt="2023-10-02T15:09:31.312" v="540" actId="20577"/>
          <ac:spMkLst>
            <pc:docMk/>
            <pc:sldMk cId="3315856989" sldId="390"/>
            <ac:spMk id="2" creationId="{4FCAEBB4-33BF-BE07-4C0C-099150706FAE}"/>
          </ac:spMkLst>
        </pc:spChg>
        <pc:picChg chg="add mod">
          <ac:chgData name="Briggs, Quinn" userId="bd4ed5c9-a142-40f7-8e5e-68f389f6aa57" providerId="ADAL" clId="{67027304-56CB-4A74-BCD1-194E02E7BF5E}" dt="2023-10-02T15:09:41.451" v="544" actId="1076"/>
          <ac:picMkLst>
            <pc:docMk/>
            <pc:sldMk cId="3315856989" sldId="390"/>
            <ac:picMk id="3" creationId="{9A01FD02-A9F5-BAFC-D15A-FE246DDADC06}"/>
          </ac:picMkLst>
        </pc:picChg>
      </pc:sldChg>
      <pc:sldChg chg="modSp new mod ord">
        <pc:chgData name="Briggs, Quinn" userId="bd4ed5c9-a142-40f7-8e5e-68f389f6aa57" providerId="ADAL" clId="{67027304-56CB-4A74-BCD1-194E02E7BF5E}" dt="2023-10-02T16:05:34.219" v="3510"/>
        <pc:sldMkLst>
          <pc:docMk/>
          <pc:sldMk cId="3265660076" sldId="391"/>
        </pc:sldMkLst>
        <pc:spChg chg="mod">
          <ac:chgData name="Briggs, Quinn" userId="bd4ed5c9-a142-40f7-8e5e-68f389f6aa57" providerId="ADAL" clId="{67027304-56CB-4A74-BCD1-194E02E7BF5E}" dt="2023-10-02T15:13:59.808" v="583" actId="20577"/>
          <ac:spMkLst>
            <pc:docMk/>
            <pc:sldMk cId="3265660076" sldId="391"/>
            <ac:spMk id="2" creationId="{67BD704B-9725-56FC-1178-46F16DA39FD1}"/>
          </ac:spMkLst>
        </pc:spChg>
        <pc:spChg chg="mod">
          <ac:chgData name="Briggs, Quinn" userId="bd4ed5c9-a142-40f7-8e5e-68f389f6aa57" providerId="ADAL" clId="{67027304-56CB-4A74-BCD1-194E02E7BF5E}" dt="2023-10-02T15:54:21.818" v="3258" actId="115"/>
          <ac:spMkLst>
            <pc:docMk/>
            <pc:sldMk cId="3265660076" sldId="391"/>
            <ac:spMk id="3" creationId="{E255F5AB-FD66-274F-440D-70FF62230BE4}"/>
          </ac:spMkLst>
        </pc:spChg>
      </pc:sldChg>
      <pc:sldChg chg="modSp new del mod">
        <pc:chgData name="Briggs, Quinn" userId="bd4ed5c9-a142-40f7-8e5e-68f389f6aa57" providerId="ADAL" clId="{67027304-56CB-4A74-BCD1-194E02E7BF5E}" dt="2023-10-02T15:21:00.730" v="1084" actId="47"/>
        <pc:sldMkLst>
          <pc:docMk/>
          <pc:sldMk cId="3620300300" sldId="392"/>
        </pc:sldMkLst>
        <pc:spChg chg="mod">
          <ac:chgData name="Briggs, Quinn" userId="bd4ed5c9-a142-40f7-8e5e-68f389f6aa57" providerId="ADAL" clId="{67027304-56CB-4A74-BCD1-194E02E7BF5E}" dt="2023-10-02T15:16:09.366" v="887" actId="20577"/>
          <ac:spMkLst>
            <pc:docMk/>
            <pc:sldMk cId="3620300300" sldId="392"/>
            <ac:spMk id="2" creationId="{09B1C5B0-2015-358F-218B-E9D93A071AE5}"/>
          </ac:spMkLst>
        </pc:spChg>
      </pc:sldChg>
      <pc:sldChg chg="addSp delSp modSp new mod">
        <pc:chgData name="Briggs, Quinn" userId="bd4ed5c9-a142-40f7-8e5e-68f389f6aa57" providerId="ADAL" clId="{67027304-56CB-4A74-BCD1-194E02E7BF5E}" dt="2023-10-02T15:34:33.491" v="1680"/>
        <pc:sldMkLst>
          <pc:docMk/>
          <pc:sldMk cId="1839794989" sldId="393"/>
        </pc:sldMkLst>
        <pc:spChg chg="mod">
          <ac:chgData name="Briggs, Quinn" userId="bd4ed5c9-a142-40f7-8e5e-68f389f6aa57" providerId="ADAL" clId="{67027304-56CB-4A74-BCD1-194E02E7BF5E}" dt="2023-10-02T15:16:16.442" v="903" actId="20577"/>
          <ac:spMkLst>
            <pc:docMk/>
            <pc:sldMk cId="1839794989" sldId="393"/>
            <ac:spMk id="2" creationId="{98576C6D-5F13-F931-2395-C50DE0132A40}"/>
          </ac:spMkLst>
        </pc:spChg>
        <pc:spChg chg="del">
          <ac:chgData name="Briggs, Quinn" userId="bd4ed5c9-a142-40f7-8e5e-68f389f6aa57" providerId="ADAL" clId="{67027304-56CB-4A74-BCD1-194E02E7BF5E}" dt="2023-10-02T15:34:33.491" v="1680"/>
          <ac:spMkLst>
            <pc:docMk/>
            <pc:sldMk cId="1839794989" sldId="393"/>
            <ac:spMk id="3" creationId="{AC41FDEC-1A70-6E07-C5C8-2C9EFC45ADB5}"/>
          </ac:spMkLst>
        </pc:spChg>
        <pc:picChg chg="add mod">
          <ac:chgData name="Briggs, Quinn" userId="bd4ed5c9-a142-40f7-8e5e-68f389f6aa57" providerId="ADAL" clId="{67027304-56CB-4A74-BCD1-194E02E7BF5E}" dt="2023-10-02T15:34:33.491" v="1680"/>
          <ac:picMkLst>
            <pc:docMk/>
            <pc:sldMk cId="1839794989" sldId="393"/>
            <ac:picMk id="1026" creationId="{75754610-43F9-C4E6-43BD-77611640048A}"/>
          </ac:picMkLst>
        </pc:picChg>
      </pc:sldChg>
      <pc:sldChg chg="modSp new mod ord">
        <pc:chgData name="Briggs, Quinn" userId="bd4ed5c9-a142-40f7-8e5e-68f389f6aa57" providerId="ADAL" clId="{67027304-56CB-4A74-BCD1-194E02E7BF5E}" dt="2023-10-02T17:14:48.511" v="3755" actId="20577"/>
        <pc:sldMkLst>
          <pc:docMk/>
          <pc:sldMk cId="4095032232" sldId="394"/>
        </pc:sldMkLst>
        <pc:spChg chg="mod">
          <ac:chgData name="Briggs, Quinn" userId="bd4ed5c9-a142-40f7-8e5e-68f389f6aa57" providerId="ADAL" clId="{67027304-56CB-4A74-BCD1-194E02E7BF5E}" dt="2023-10-02T15:17:43.487" v="920" actId="20577"/>
          <ac:spMkLst>
            <pc:docMk/>
            <pc:sldMk cId="4095032232" sldId="394"/>
            <ac:spMk id="2" creationId="{C7111176-B4B0-FF18-E1DE-22B16256D319}"/>
          </ac:spMkLst>
        </pc:spChg>
        <pc:spChg chg="mod">
          <ac:chgData name="Briggs, Quinn" userId="bd4ed5c9-a142-40f7-8e5e-68f389f6aa57" providerId="ADAL" clId="{67027304-56CB-4A74-BCD1-194E02E7BF5E}" dt="2023-10-02T17:14:48.511" v="3755" actId="20577"/>
          <ac:spMkLst>
            <pc:docMk/>
            <pc:sldMk cId="4095032232" sldId="394"/>
            <ac:spMk id="3" creationId="{56A9D24A-A520-9FC7-9442-7499DA9A6BD5}"/>
          </ac:spMkLst>
        </pc:spChg>
      </pc:sldChg>
      <pc:sldChg chg="modSp new del mod">
        <pc:chgData name="Briggs, Quinn" userId="bd4ed5c9-a142-40f7-8e5e-68f389f6aa57" providerId="ADAL" clId="{67027304-56CB-4A74-BCD1-194E02E7BF5E}" dt="2023-10-02T15:23:04.573" v="1318" actId="47"/>
        <pc:sldMkLst>
          <pc:docMk/>
          <pc:sldMk cId="768802642" sldId="395"/>
        </pc:sldMkLst>
        <pc:spChg chg="mod">
          <ac:chgData name="Briggs, Quinn" userId="bd4ed5c9-a142-40f7-8e5e-68f389f6aa57" providerId="ADAL" clId="{67027304-56CB-4A74-BCD1-194E02E7BF5E}" dt="2023-10-02T15:23:00.806" v="1317" actId="20577"/>
          <ac:spMkLst>
            <pc:docMk/>
            <pc:sldMk cId="768802642" sldId="395"/>
            <ac:spMk id="2" creationId="{B17A8E5D-B752-723C-DD20-3281804E49D5}"/>
          </ac:spMkLst>
        </pc:spChg>
      </pc:sldChg>
      <pc:sldChg chg="addSp delSp modSp new mod">
        <pc:chgData name="Briggs, Quinn" userId="bd4ed5c9-a142-40f7-8e5e-68f389f6aa57" providerId="ADAL" clId="{67027304-56CB-4A74-BCD1-194E02E7BF5E}" dt="2023-10-02T15:28:03.658" v="1509"/>
        <pc:sldMkLst>
          <pc:docMk/>
          <pc:sldMk cId="1781655646" sldId="395"/>
        </pc:sldMkLst>
        <pc:spChg chg="mod">
          <ac:chgData name="Briggs, Quinn" userId="bd4ed5c9-a142-40f7-8e5e-68f389f6aa57" providerId="ADAL" clId="{67027304-56CB-4A74-BCD1-194E02E7BF5E}" dt="2023-10-02T15:23:10.520" v="1333" actId="20577"/>
          <ac:spMkLst>
            <pc:docMk/>
            <pc:sldMk cId="1781655646" sldId="395"/>
            <ac:spMk id="2" creationId="{AA4FDFC7-6374-57EC-1644-8B17D086CA20}"/>
          </ac:spMkLst>
        </pc:spChg>
        <pc:spChg chg="del mod">
          <ac:chgData name="Briggs, Quinn" userId="bd4ed5c9-a142-40f7-8e5e-68f389f6aa57" providerId="ADAL" clId="{67027304-56CB-4A74-BCD1-194E02E7BF5E}" dt="2023-10-02T15:24:35.489" v="1496" actId="12084"/>
          <ac:spMkLst>
            <pc:docMk/>
            <pc:sldMk cId="1781655646" sldId="395"/>
            <ac:spMk id="3" creationId="{9110A7A2-05D9-347D-BF8D-1E2ADF823868}"/>
          </ac:spMkLst>
        </pc:spChg>
        <pc:graphicFrameChg chg="add mod">
          <ac:chgData name="Briggs, Quinn" userId="bd4ed5c9-a142-40f7-8e5e-68f389f6aa57" providerId="ADAL" clId="{67027304-56CB-4A74-BCD1-194E02E7BF5E}" dt="2023-10-02T15:28:03.658" v="1509"/>
          <ac:graphicFrameMkLst>
            <pc:docMk/>
            <pc:sldMk cId="1781655646" sldId="395"/>
            <ac:graphicFrameMk id="4" creationId="{E7122558-EC01-F324-F19C-2F85D7EF8472}"/>
          </ac:graphicFrameMkLst>
        </pc:graphicFrameChg>
        <pc:picChg chg="add del mod">
          <ac:chgData name="Briggs, Quinn" userId="bd4ed5c9-a142-40f7-8e5e-68f389f6aa57" providerId="ADAL" clId="{67027304-56CB-4A74-BCD1-194E02E7BF5E}" dt="2023-10-02T15:24:57.916" v="1501" actId="478"/>
          <ac:picMkLst>
            <pc:docMk/>
            <pc:sldMk cId="1781655646" sldId="395"/>
            <ac:picMk id="6" creationId="{D0AC3D1D-9F5F-7415-9584-59E822760E7D}"/>
          </ac:picMkLst>
        </pc:picChg>
      </pc:sldChg>
      <pc:sldChg chg="modSp new mod">
        <pc:chgData name="Briggs, Quinn" userId="bd4ed5c9-a142-40f7-8e5e-68f389f6aa57" providerId="ADAL" clId="{67027304-56CB-4A74-BCD1-194E02E7BF5E}" dt="2023-10-02T15:42:43.837" v="2393" actId="20577"/>
        <pc:sldMkLst>
          <pc:docMk/>
          <pc:sldMk cId="2773267185" sldId="396"/>
        </pc:sldMkLst>
        <pc:spChg chg="mod">
          <ac:chgData name="Briggs, Quinn" userId="bd4ed5c9-a142-40f7-8e5e-68f389f6aa57" providerId="ADAL" clId="{67027304-56CB-4A74-BCD1-194E02E7BF5E}" dt="2023-10-02T15:35:39.229" v="1719" actId="20577"/>
          <ac:spMkLst>
            <pc:docMk/>
            <pc:sldMk cId="2773267185" sldId="396"/>
            <ac:spMk id="2" creationId="{EEE42288-E6FB-3EAB-325D-740A3E73DBBF}"/>
          </ac:spMkLst>
        </pc:spChg>
        <pc:spChg chg="mod">
          <ac:chgData name="Briggs, Quinn" userId="bd4ed5c9-a142-40f7-8e5e-68f389f6aa57" providerId="ADAL" clId="{67027304-56CB-4A74-BCD1-194E02E7BF5E}" dt="2023-10-02T15:42:43.837" v="2393" actId="20577"/>
          <ac:spMkLst>
            <pc:docMk/>
            <pc:sldMk cId="2773267185" sldId="396"/>
            <ac:spMk id="3" creationId="{789A579D-A8FC-E5B5-F6F2-1E73ED791BD9}"/>
          </ac:spMkLst>
        </pc:spChg>
      </pc:sldChg>
      <pc:sldChg chg="addSp modSp new mod setBg">
        <pc:chgData name="Briggs, Quinn" userId="bd4ed5c9-a142-40f7-8e5e-68f389f6aa57" providerId="ADAL" clId="{67027304-56CB-4A74-BCD1-194E02E7BF5E}" dt="2023-10-02T16:00:16.163" v="3417" actId="403"/>
        <pc:sldMkLst>
          <pc:docMk/>
          <pc:sldMk cId="2707827737" sldId="397"/>
        </pc:sldMkLst>
        <pc:spChg chg="mod">
          <ac:chgData name="Briggs, Quinn" userId="bd4ed5c9-a142-40f7-8e5e-68f389f6aa57" providerId="ADAL" clId="{67027304-56CB-4A74-BCD1-194E02E7BF5E}" dt="2023-10-02T16:00:11.147" v="3412" actId="26606"/>
          <ac:spMkLst>
            <pc:docMk/>
            <pc:sldMk cId="2707827737" sldId="397"/>
            <ac:spMk id="2" creationId="{0CC51785-1C09-D7D2-BAFB-6542EF69AB38}"/>
          </ac:spMkLst>
        </pc:spChg>
        <pc:spChg chg="mod">
          <ac:chgData name="Briggs, Quinn" userId="bd4ed5c9-a142-40f7-8e5e-68f389f6aa57" providerId="ADAL" clId="{67027304-56CB-4A74-BCD1-194E02E7BF5E}" dt="2023-10-02T16:00:16.163" v="3417" actId="403"/>
          <ac:spMkLst>
            <pc:docMk/>
            <pc:sldMk cId="2707827737" sldId="397"/>
            <ac:spMk id="3" creationId="{A5116F3E-C40F-ABFF-384F-B017B978DF53}"/>
          </ac:spMkLst>
        </pc:spChg>
        <pc:spChg chg="add mod">
          <ac:chgData name="Briggs, Quinn" userId="bd4ed5c9-a142-40f7-8e5e-68f389f6aa57" providerId="ADAL" clId="{67027304-56CB-4A74-BCD1-194E02E7BF5E}" dt="2023-10-02T16:00:11.147" v="3412" actId="26606"/>
          <ac:spMkLst>
            <pc:docMk/>
            <pc:sldMk cId="2707827737" sldId="397"/>
            <ac:spMk id="6" creationId="{4CACEE9C-60A3-EC9A-DB4C-5CA36771BDA1}"/>
          </ac:spMkLst>
        </pc:spChg>
        <pc:picChg chg="add mod">
          <ac:chgData name="Briggs, Quinn" userId="bd4ed5c9-a142-40f7-8e5e-68f389f6aa57" providerId="ADAL" clId="{67027304-56CB-4A74-BCD1-194E02E7BF5E}" dt="2023-10-02T16:00:11.147" v="3412" actId="26606"/>
          <ac:picMkLst>
            <pc:docMk/>
            <pc:sldMk cId="2707827737" sldId="397"/>
            <ac:picMk id="5" creationId="{0AF42493-F840-BE18-AB07-20FE513FF00F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8:32:57.503" v="3832" actId="22"/>
        <pc:sldMkLst>
          <pc:docMk/>
          <pc:sldMk cId="3350048499" sldId="398"/>
        </pc:sldMkLst>
        <pc:spChg chg="mod">
          <ac:chgData name="Briggs, Quinn" userId="bd4ed5c9-a142-40f7-8e5e-68f389f6aa57" providerId="ADAL" clId="{67027304-56CB-4A74-BCD1-194E02E7BF5E}" dt="2023-10-02T15:40:41.997" v="2148" actId="20577"/>
          <ac:spMkLst>
            <pc:docMk/>
            <pc:sldMk cId="3350048499" sldId="398"/>
            <ac:spMk id="2" creationId="{89225DFF-6A83-39E7-2AEE-022F63834F5C}"/>
          </ac:spMkLst>
        </pc:spChg>
        <pc:spChg chg="del">
          <ac:chgData name="Briggs, Quinn" userId="bd4ed5c9-a142-40f7-8e5e-68f389f6aa57" providerId="ADAL" clId="{67027304-56CB-4A74-BCD1-194E02E7BF5E}" dt="2023-10-02T15:40:43.315" v="2149" actId="22"/>
          <ac:spMkLst>
            <pc:docMk/>
            <pc:sldMk cId="3350048499" sldId="398"/>
            <ac:spMk id="3" creationId="{CF0EFE1F-2C6C-56AC-B31C-DAA4B07EE8D0}"/>
          </ac:spMkLst>
        </pc:spChg>
        <pc:spChg chg="add del mod">
          <ac:chgData name="Briggs, Quinn" userId="bd4ed5c9-a142-40f7-8e5e-68f389f6aa57" providerId="ADAL" clId="{67027304-56CB-4A74-BCD1-194E02E7BF5E}" dt="2023-10-02T18:32:57.503" v="3832" actId="22"/>
          <ac:spMkLst>
            <pc:docMk/>
            <pc:sldMk cId="3350048499" sldId="398"/>
            <ac:spMk id="4" creationId="{4F084F08-964F-C01D-CBBB-AF0D27F5CB55}"/>
          </ac:spMkLst>
        </pc:spChg>
        <pc:picChg chg="add del mod ord">
          <ac:chgData name="Briggs, Quinn" userId="bd4ed5c9-a142-40f7-8e5e-68f389f6aa57" providerId="ADAL" clId="{67027304-56CB-4A74-BCD1-194E02E7BF5E}" dt="2023-10-02T18:29:51.401" v="3831" actId="478"/>
          <ac:picMkLst>
            <pc:docMk/>
            <pc:sldMk cId="3350048499" sldId="398"/>
            <ac:picMk id="5" creationId="{2E574B94-8C0C-91AC-B8C5-06EDC8120FFD}"/>
          </ac:picMkLst>
        </pc:picChg>
        <pc:picChg chg="add mod ord">
          <ac:chgData name="Briggs, Quinn" userId="bd4ed5c9-a142-40f7-8e5e-68f389f6aa57" providerId="ADAL" clId="{67027304-56CB-4A74-BCD1-194E02E7BF5E}" dt="2023-10-02T18:32:57.503" v="3832" actId="22"/>
          <ac:picMkLst>
            <pc:docMk/>
            <pc:sldMk cId="3350048499" sldId="398"/>
            <ac:picMk id="7" creationId="{03C3C930-472F-F981-006D-DCF0D80A0CC3}"/>
          </ac:picMkLst>
        </pc:picChg>
      </pc:sldChg>
      <pc:sldChg chg="addSp modSp new mod ord setBg">
        <pc:chgData name="Briggs, Quinn" userId="bd4ed5c9-a142-40f7-8e5e-68f389f6aa57" providerId="ADAL" clId="{67027304-56CB-4A74-BCD1-194E02E7BF5E}" dt="2023-10-02T17:15:46.425" v="3830" actId="113"/>
        <pc:sldMkLst>
          <pc:docMk/>
          <pc:sldMk cId="3361467891" sldId="399"/>
        </pc:sldMkLst>
        <pc:spChg chg="mod">
          <ac:chgData name="Briggs, Quinn" userId="bd4ed5c9-a142-40f7-8e5e-68f389f6aa57" providerId="ADAL" clId="{67027304-56CB-4A74-BCD1-194E02E7BF5E}" dt="2023-10-02T15:53:12.809" v="3248" actId="26606"/>
          <ac:spMkLst>
            <pc:docMk/>
            <pc:sldMk cId="3361467891" sldId="399"/>
            <ac:spMk id="2" creationId="{67637B8E-E9DB-629F-4CBA-CE07500DD686}"/>
          </ac:spMkLst>
        </pc:spChg>
        <pc:spChg chg="mod">
          <ac:chgData name="Briggs, Quinn" userId="bd4ed5c9-a142-40f7-8e5e-68f389f6aa57" providerId="ADAL" clId="{67027304-56CB-4A74-BCD1-194E02E7BF5E}" dt="2023-10-02T17:15:46.425" v="3830" actId="113"/>
          <ac:spMkLst>
            <pc:docMk/>
            <pc:sldMk cId="3361467891" sldId="399"/>
            <ac:spMk id="3" creationId="{2C0E7C8F-3C93-D2B8-614B-C92CC539AA16}"/>
          </ac:spMkLst>
        </pc:spChg>
        <pc:picChg chg="add mod">
          <ac:chgData name="Briggs, Quinn" userId="bd4ed5c9-a142-40f7-8e5e-68f389f6aa57" providerId="ADAL" clId="{67027304-56CB-4A74-BCD1-194E02E7BF5E}" dt="2023-10-02T15:53:12.809" v="3248" actId="26606"/>
          <ac:picMkLst>
            <pc:docMk/>
            <pc:sldMk cId="3361467891" sldId="399"/>
            <ac:picMk id="5" creationId="{DA69900B-FDBA-0371-7F5E-F575874B8BE3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5:17.186" v="3277"/>
        <pc:sldMkLst>
          <pc:docMk/>
          <pc:sldMk cId="3081668988" sldId="400"/>
        </pc:sldMkLst>
        <pc:spChg chg="mod">
          <ac:chgData name="Briggs, Quinn" userId="bd4ed5c9-a142-40f7-8e5e-68f389f6aa57" providerId="ADAL" clId="{67027304-56CB-4A74-BCD1-194E02E7BF5E}" dt="2023-10-02T15:54:57.602" v="3276" actId="20577"/>
          <ac:spMkLst>
            <pc:docMk/>
            <pc:sldMk cId="3081668988" sldId="400"/>
            <ac:spMk id="2" creationId="{D227109F-1966-507E-6EDE-85696D29990A}"/>
          </ac:spMkLst>
        </pc:spChg>
        <pc:spChg chg="del">
          <ac:chgData name="Briggs, Quinn" userId="bd4ed5c9-a142-40f7-8e5e-68f389f6aa57" providerId="ADAL" clId="{67027304-56CB-4A74-BCD1-194E02E7BF5E}" dt="2023-10-02T15:55:17.186" v="3277"/>
          <ac:spMkLst>
            <pc:docMk/>
            <pc:sldMk cId="3081668988" sldId="400"/>
            <ac:spMk id="3" creationId="{12A24DBC-0B10-2612-9716-9EC4F878840D}"/>
          </ac:spMkLst>
        </pc:spChg>
        <pc:picChg chg="add mod">
          <ac:chgData name="Briggs, Quinn" userId="bd4ed5c9-a142-40f7-8e5e-68f389f6aa57" providerId="ADAL" clId="{67027304-56CB-4A74-BCD1-194E02E7BF5E}" dt="2023-10-02T15:55:17.186" v="3277"/>
          <ac:picMkLst>
            <pc:docMk/>
            <pc:sldMk cId="3081668988" sldId="400"/>
            <ac:picMk id="2050" creationId="{E879FD32-F1EF-D546-09D3-4D659DC2232D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5:53.228" v="3294"/>
        <pc:sldMkLst>
          <pc:docMk/>
          <pc:sldMk cId="3749174000" sldId="401"/>
        </pc:sldMkLst>
        <pc:spChg chg="mod">
          <ac:chgData name="Briggs, Quinn" userId="bd4ed5c9-a142-40f7-8e5e-68f389f6aa57" providerId="ADAL" clId="{67027304-56CB-4A74-BCD1-194E02E7BF5E}" dt="2023-10-02T15:55:37.987" v="3293" actId="20577"/>
          <ac:spMkLst>
            <pc:docMk/>
            <pc:sldMk cId="3749174000" sldId="401"/>
            <ac:spMk id="2" creationId="{0C99FC91-87B7-ADB3-526A-53B8A9C8615F}"/>
          </ac:spMkLst>
        </pc:spChg>
        <pc:spChg chg="del">
          <ac:chgData name="Briggs, Quinn" userId="bd4ed5c9-a142-40f7-8e5e-68f389f6aa57" providerId="ADAL" clId="{67027304-56CB-4A74-BCD1-194E02E7BF5E}" dt="2023-10-02T15:55:53.228" v="3294"/>
          <ac:spMkLst>
            <pc:docMk/>
            <pc:sldMk cId="3749174000" sldId="401"/>
            <ac:spMk id="3" creationId="{883C3B0F-080A-B5B7-DFE2-6F40AC9325D4}"/>
          </ac:spMkLst>
        </pc:spChg>
        <pc:picChg chg="add mod">
          <ac:chgData name="Briggs, Quinn" userId="bd4ed5c9-a142-40f7-8e5e-68f389f6aa57" providerId="ADAL" clId="{67027304-56CB-4A74-BCD1-194E02E7BF5E}" dt="2023-10-02T15:55:53.228" v="3294"/>
          <ac:picMkLst>
            <pc:docMk/>
            <pc:sldMk cId="3749174000" sldId="401"/>
            <ac:picMk id="3074" creationId="{47B0B534-7D93-C8F3-88FE-C0E6A889098A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6:33.528" v="3324"/>
        <pc:sldMkLst>
          <pc:docMk/>
          <pc:sldMk cId="2283195726" sldId="402"/>
        </pc:sldMkLst>
        <pc:spChg chg="mod">
          <ac:chgData name="Briggs, Quinn" userId="bd4ed5c9-a142-40f7-8e5e-68f389f6aa57" providerId="ADAL" clId="{67027304-56CB-4A74-BCD1-194E02E7BF5E}" dt="2023-10-02T15:56:15.414" v="3323" actId="20577"/>
          <ac:spMkLst>
            <pc:docMk/>
            <pc:sldMk cId="2283195726" sldId="402"/>
            <ac:spMk id="2" creationId="{AB57CE52-48FC-9297-DB50-39A9D28B90A7}"/>
          </ac:spMkLst>
        </pc:spChg>
        <pc:spChg chg="del">
          <ac:chgData name="Briggs, Quinn" userId="bd4ed5c9-a142-40f7-8e5e-68f389f6aa57" providerId="ADAL" clId="{67027304-56CB-4A74-BCD1-194E02E7BF5E}" dt="2023-10-02T15:56:33.528" v="3324"/>
          <ac:spMkLst>
            <pc:docMk/>
            <pc:sldMk cId="2283195726" sldId="402"/>
            <ac:spMk id="3" creationId="{F7C956E1-4BF6-4C6B-F653-F5089E7FBE38}"/>
          </ac:spMkLst>
        </pc:spChg>
        <pc:picChg chg="add mod">
          <ac:chgData name="Briggs, Quinn" userId="bd4ed5c9-a142-40f7-8e5e-68f389f6aa57" providerId="ADAL" clId="{67027304-56CB-4A74-BCD1-194E02E7BF5E}" dt="2023-10-02T15:56:33.528" v="3324"/>
          <ac:picMkLst>
            <pc:docMk/>
            <pc:sldMk cId="2283195726" sldId="402"/>
            <ac:picMk id="4098" creationId="{7795ED6E-E8A3-9A16-0BBD-B930F9ADF197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7:13.681" v="3347"/>
        <pc:sldMkLst>
          <pc:docMk/>
          <pc:sldMk cId="2321067690" sldId="403"/>
        </pc:sldMkLst>
        <pc:spChg chg="mod">
          <ac:chgData name="Briggs, Quinn" userId="bd4ed5c9-a142-40f7-8e5e-68f389f6aa57" providerId="ADAL" clId="{67027304-56CB-4A74-BCD1-194E02E7BF5E}" dt="2023-10-02T15:57:11.501" v="3346" actId="20577"/>
          <ac:spMkLst>
            <pc:docMk/>
            <pc:sldMk cId="2321067690" sldId="403"/>
            <ac:spMk id="2" creationId="{AE44C68C-2F8F-E5F7-F07B-8A4EB081ABA2}"/>
          </ac:spMkLst>
        </pc:spChg>
        <pc:spChg chg="del">
          <ac:chgData name="Briggs, Quinn" userId="bd4ed5c9-a142-40f7-8e5e-68f389f6aa57" providerId="ADAL" clId="{67027304-56CB-4A74-BCD1-194E02E7BF5E}" dt="2023-10-02T15:57:13.681" v="3347"/>
          <ac:spMkLst>
            <pc:docMk/>
            <pc:sldMk cId="2321067690" sldId="403"/>
            <ac:spMk id="3" creationId="{78A7B8FC-8D78-9257-76BC-13328788C0E7}"/>
          </ac:spMkLst>
        </pc:spChg>
        <pc:picChg chg="add mod">
          <ac:chgData name="Briggs, Quinn" userId="bd4ed5c9-a142-40f7-8e5e-68f389f6aa57" providerId="ADAL" clId="{67027304-56CB-4A74-BCD1-194E02E7BF5E}" dt="2023-10-02T15:57:13.681" v="3347"/>
          <ac:picMkLst>
            <pc:docMk/>
            <pc:sldMk cId="2321067690" sldId="403"/>
            <ac:picMk id="5122" creationId="{43075B9F-D466-7D3C-8DAE-CFFC34661F8A}"/>
          </ac:picMkLst>
        </pc:picChg>
      </pc:sldChg>
      <pc:sldChg chg="new del">
        <pc:chgData name="Briggs, Quinn" userId="bd4ed5c9-a142-40f7-8e5e-68f389f6aa57" providerId="ADAL" clId="{67027304-56CB-4A74-BCD1-194E02E7BF5E}" dt="2023-10-02T15:58:17.672" v="3349" actId="47"/>
        <pc:sldMkLst>
          <pc:docMk/>
          <pc:sldMk cId="2082213072" sldId="404"/>
        </pc:sldMkLst>
      </pc:sldChg>
      <pc:sldChg chg="addSp new ord">
        <pc:chgData name="Briggs, Quinn" userId="bd4ed5c9-a142-40f7-8e5e-68f389f6aa57" providerId="ADAL" clId="{67027304-56CB-4A74-BCD1-194E02E7BF5E}" dt="2023-10-02T15:58:35.392" v="3353"/>
        <pc:sldMkLst>
          <pc:docMk/>
          <pc:sldMk cId="3749401122" sldId="404"/>
        </pc:sldMkLst>
        <pc:picChg chg="add">
          <ac:chgData name="Briggs, Quinn" userId="bd4ed5c9-a142-40f7-8e5e-68f389f6aa57" providerId="ADAL" clId="{67027304-56CB-4A74-BCD1-194E02E7BF5E}" dt="2023-10-02T15:58:21.721" v="3351"/>
          <ac:picMkLst>
            <pc:docMk/>
            <pc:sldMk cId="3749401122" sldId="404"/>
            <ac:picMk id="6146" creationId="{809A95DB-B815-E0FC-8B67-CEE43BB276D4}"/>
          </ac:picMkLst>
        </pc:picChg>
      </pc:sldChg>
      <pc:sldChg chg="addSp delSp modSp new mod setBg">
        <pc:chgData name="Briggs, Quinn" userId="bd4ed5c9-a142-40f7-8e5e-68f389f6aa57" providerId="ADAL" clId="{67027304-56CB-4A74-BCD1-194E02E7BF5E}" dt="2023-10-02T16:07:29.750" v="3660" actId="20577"/>
        <pc:sldMkLst>
          <pc:docMk/>
          <pc:sldMk cId="1394428641" sldId="405"/>
        </pc:sldMkLst>
        <pc:spChg chg="mo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2" creationId="{E1DBD0CE-D1C2-4FEB-5BE2-401DF80AA933}"/>
          </ac:spMkLst>
        </pc:spChg>
        <pc:spChg chg="mod ord">
          <ac:chgData name="Briggs, Quinn" userId="bd4ed5c9-a142-40f7-8e5e-68f389f6aa57" providerId="ADAL" clId="{67027304-56CB-4A74-BCD1-194E02E7BF5E}" dt="2023-10-02T16:07:29.750" v="3660" actId="20577"/>
          <ac:spMkLst>
            <pc:docMk/>
            <pc:sldMk cId="1394428641" sldId="405"/>
            <ac:spMk id="3" creationId="{7227A2D1-FA50-3BF4-1558-96897D598A35}"/>
          </ac:spMkLst>
        </pc:spChg>
        <pc:spChg chg="ad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14" creationId="{572F6A24-139E-4EB5-86D2-431F42EF85CB}"/>
          </ac:spMkLst>
        </pc:spChg>
        <pc:spChg chg="ad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22" creationId="{C9DA5B05-DD14-4860-AC45-02A8D2EE1AA5}"/>
          </ac:spMkLst>
        </pc:spChg>
        <pc:grpChg chg="add">
          <ac:chgData name="Briggs, Quinn" userId="bd4ed5c9-a142-40f7-8e5e-68f389f6aa57" providerId="ADAL" clId="{67027304-56CB-4A74-BCD1-194E02E7BF5E}" dt="2023-10-02T16:07:26.614" v="3659" actId="26606"/>
          <ac:grpSpMkLst>
            <pc:docMk/>
            <pc:sldMk cId="1394428641" sldId="405"/>
            <ac:grpSpMk id="16" creationId="{3963AE85-BE5D-4975-BACF-DDDCC9C2ACDE}"/>
          </ac:grpSpMkLst>
        </pc:grpChg>
        <pc:picChg chg="add del mod">
          <ac:chgData name="Briggs, Quinn" userId="bd4ed5c9-a142-40f7-8e5e-68f389f6aa57" providerId="ADAL" clId="{67027304-56CB-4A74-BCD1-194E02E7BF5E}" dt="2023-10-02T16:07:10.048" v="3657" actId="478"/>
          <ac:picMkLst>
            <pc:docMk/>
            <pc:sldMk cId="1394428641" sldId="405"/>
            <ac:picMk id="5" creationId="{19995BD8-48AC-D7DA-3720-9584BBC31BCB}"/>
          </ac:picMkLst>
        </pc:picChg>
        <pc:picChg chg="add del mod">
          <ac:chgData name="Briggs, Quinn" userId="bd4ed5c9-a142-40f7-8e5e-68f389f6aa57" providerId="ADAL" clId="{67027304-56CB-4A74-BCD1-194E02E7BF5E}" dt="2023-10-02T16:07:10.048" v="3657" actId="478"/>
          <ac:picMkLst>
            <pc:docMk/>
            <pc:sldMk cId="1394428641" sldId="405"/>
            <ac:picMk id="7" creationId="{8E908869-AD9A-98C2-3DA2-1A77ABF281AA}"/>
          </ac:picMkLst>
        </pc:picChg>
        <pc:picChg chg="add mod">
          <ac:chgData name="Briggs, Quinn" userId="bd4ed5c9-a142-40f7-8e5e-68f389f6aa57" providerId="ADAL" clId="{67027304-56CB-4A74-BCD1-194E02E7BF5E}" dt="2023-10-02T16:07:26.614" v="3659" actId="26606"/>
          <ac:picMkLst>
            <pc:docMk/>
            <pc:sldMk cId="1394428641" sldId="405"/>
            <ac:picMk id="9" creationId="{94ADDFF0-0D07-449A-F8CF-C3209E184B8D}"/>
          </ac:picMkLst>
        </pc:picChg>
        <pc:cxnChg chg="add">
          <ac:chgData name="Briggs, Quinn" userId="bd4ed5c9-a142-40f7-8e5e-68f389f6aa57" providerId="ADAL" clId="{67027304-56CB-4A74-BCD1-194E02E7BF5E}" dt="2023-10-02T16:07:26.614" v="3659" actId="26606"/>
          <ac:cxnSpMkLst>
            <pc:docMk/>
            <pc:sldMk cId="1394428641" sldId="405"/>
            <ac:cxnSpMk id="24" creationId="{36BE37AC-AD36-4C42-9B8C-C5500F4E7C63}"/>
          </ac:cxnSpMkLst>
        </pc:cxnChg>
      </pc:sldChg>
    </pc:docChg>
  </pc:docChgLst>
  <pc:docChgLst>
    <pc:chgData name="Briggs, Quinn" userId="bd4ed5c9-a142-40f7-8e5e-68f389f6aa57" providerId="ADAL" clId="{B2121D98-85CD-4C50-A234-136EBB0FDA66}"/>
    <pc:docChg chg="undo custSel addSld delSld modSld sldOrd">
      <pc:chgData name="Briggs, Quinn" userId="bd4ed5c9-a142-40f7-8e5e-68f389f6aa57" providerId="ADAL" clId="{B2121D98-85CD-4C50-A234-136EBB0FDA66}" dt="2023-09-25T18:36:11.741" v="2342"/>
      <pc:docMkLst>
        <pc:docMk/>
      </pc:docMkLst>
      <pc:sldChg chg="addSp delSp modSp mod">
        <pc:chgData name="Briggs, Quinn" userId="bd4ed5c9-a142-40f7-8e5e-68f389f6aa57" providerId="ADAL" clId="{B2121D98-85CD-4C50-A234-136EBB0FDA66}" dt="2023-09-25T15:29:11.333" v="85" actId="27636"/>
        <pc:sldMkLst>
          <pc:docMk/>
          <pc:sldMk cId="387885261" sldId="258"/>
        </pc:sldMkLst>
        <pc:spChg chg="mo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2" creationId="{6FBBD0B5-8725-4580-F739-934901FE5ADE}"/>
          </ac:spMkLst>
        </pc:spChg>
        <pc:spChg chg="or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4" creationId="{AB24007D-85A8-7B60-32EA-B82B8D1A9565}"/>
          </ac:spMkLst>
        </pc:spChg>
        <pc:spChg chg="mod or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5" creationId="{25D89F02-2B16-70D6-B3F0-A3DE8595F444}"/>
          </ac:spMkLst>
        </pc:spChg>
        <pc:spChg chg="add mod">
          <ac:chgData name="Briggs, Quinn" userId="bd4ed5c9-a142-40f7-8e5e-68f389f6aa57" providerId="ADAL" clId="{B2121D98-85CD-4C50-A234-136EBB0FDA66}" dt="2023-09-25T15:29:11.333" v="85" actId="27636"/>
          <ac:spMkLst>
            <pc:docMk/>
            <pc:sldMk cId="387885261" sldId="258"/>
            <ac:spMk id="6" creationId="{C63D301E-8EAA-374D-9C18-80B9DC3A75B9}"/>
          </ac:spMkLst>
        </pc:spChg>
        <pc:spChg chg="del">
          <ac:chgData name="Briggs, Quinn" userId="bd4ed5c9-a142-40f7-8e5e-68f389f6aa57" providerId="ADAL" clId="{B2121D98-85CD-4C50-A234-136EBB0FDA66}" dt="2023-09-25T15:25:03.666" v="2" actId="478"/>
          <ac:spMkLst>
            <pc:docMk/>
            <pc:sldMk cId="387885261" sldId="258"/>
            <ac:spMk id="10" creationId="{A6A48543-712F-49DB-4F3F-A291D04345BC}"/>
          </ac:spMkLst>
        </pc:spChg>
        <pc:spChg chg="add del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43" creationId="{572F6A24-139E-4EB5-86D2-431F42EF85CB}"/>
          </ac:spMkLst>
        </pc:spChg>
        <pc:spChg chg="add del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51" creationId="{C9DA5B05-DD14-4860-AC45-02A8D2EE1AA5}"/>
          </ac:spMkLst>
        </pc:spChg>
        <pc:spChg chg="ad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1029" creationId="{11C7711F-3983-4AB1-AFDE-96F7C06514D3}"/>
          </ac:spMkLst>
        </pc:spChg>
        <pc:spChg chg="add del">
          <ac:chgData name="Briggs, Quinn" userId="bd4ed5c9-a142-40f7-8e5e-68f389f6aa57" providerId="ADAL" clId="{B2121D98-85CD-4C50-A234-136EBB0FDA66}" dt="2023-09-25T15:25:41.058" v="6" actId="26606"/>
          <ac:spMkLst>
            <pc:docMk/>
            <pc:sldMk cId="387885261" sldId="258"/>
            <ac:spMk id="1030" creationId="{96601099-73E3-4B32-B879-78C656124287}"/>
          </ac:spMkLst>
        </pc:spChg>
        <pc:spChg chg="ad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1042" creationId="{B3085476-B49E-49ED-87D2-1165E69D2605}"/>
          </ac:spMkLst>
        </pc:spChg>
        <pc:spChg chg="add del">
          <ac:chgData name="Briggs, Quinn" userId="bd4ed5c9-a142-40f7-8e5e-68f389f6aa57" providerId="ADAL" clId="{B2121D98-85CD-4C50-A234-136EBB0FDA66}" dt="2023-09-25T15:25:41.058" v="6" actId="26606"/>
          <ac:spMkLst>
            <pc:docMk/>
            <pc:sldMk cId="387885261" sldId="258"/>
            <ac:spMk id="1049" creationId="{0787B4CE-B5D5-4949-8644-78399E81F64D}"/>
          </ac:spMkLst>
        </pc:spChg>
        <pc:grpChg chg="add del">
          <ac:chgData name="Briggs, Quinn" userId="bd4ed5c9-a142-40f7-8e5e-68f389f6aa57" providerId="ADAL" clId="{B2121D98-85CD-4C50-A234-136EBB0FDA66}" dt="2023-09-25T15:28:13.464" v="72" actId="26606"/>
          <ac:grpSpMkLst>
            <pc:docMk/>
            <pc:sldMk cId="387885261" sldId="258"/>
            <ac:grpSpMk id="45" creationId="{3963AE85-BE5D-4975-BACF-DDDCC9C2ACDE}"/>
          </ac:grpSpMkLst>
        </pc:grpChg>
        <pc:grpChg chg="add del">
          <ac:chgData name="Briggs, Quinn" userId="bd4ed5c9-a142-40f7-8e5e-68f389f6aa57" providerId="ADAL" clId="{B2121D98-85CD-4C50-A234-136EBB0FDA66}" dt="2023-09-25T15:25:41.058" v="6" actId="26606"/>
          <ac:grpSpMkLst>
            <pc:docMk/>
            <pc:sldMk cId="387885261" sldId="258"/>
            <ac:grpSpMk id="1028" creationId="{03E8C8A2-D2DA-42F8-84AA-AC5AB4251D29}"/>
          </ac:grpSpMkLst>
        </pc:grpChg>
        <pc:grpChg chg="add">
          <ac:chgData name="Briggs, Quinn" userId="bd4ed5c9-a142-40f7-8e5e-68f389f6aa57" providerId="ADAL" clId="{B2121D98-85CD-4C50-A234-136EBB0FDA66}" dt="2023-09-25T15:28:13.464" v="72" actId="26606"/>
          <ac:grpSpMkLst>
            <pc:docMk/>
            <pc:sldMk cId="387885261" sldId="258"/>
            <ac:grpSpMk id="1032" creationId="{89BC9D38-9241-4F71-9B45-73827299E4C5}"/>
          </ac:grpSpMkLst>
        </pc:grpChg>
        <pc:grpChg chg="add del">
          <ac:chgData name="Briggs, Quinn" userId="bd4ed5c9-a142-40f7-8e5e-68f389f6aa57" providerId="ADAL" clId="{B2121D98-85CD-4C50-A234-136EBB0FDA66}" dt="2023-09-25T15:25:41.058" v="6" actId="26606"/>
          <ac:grpSpMkLst>
            <pc:docMk/>
            <pc:sldMk cId="387885261" sldId="258"/>
            <ac:grpSpMk id="1036" creationId="{B4967BC8-66B6-4544-B7A1-FD48444C471E}"/>
          </ac:grpSpMkLst>
        </pc:grpChg>
        <pc:picChg chg="del">
          <ac:chgData name="Briggs, Quinn" userId="bd4ed5c9-a142-40f7-8e5e-68f389f6aa57" providerId="ADAL" clId="{B2121D98-85CD-4C50-A234-136EBB0FDA66}" dt="2023-09-25T15:25:03.666" v="2" actId="478"/>
          <ac:picMkLst>
            <pc:docMk/>
            <pc:sldMk cId="387885261" sldId="258"/>
            <ac:picMk id="9" creationId="{A88F3039-2385-CC26-79DB-8EBA9F01E4EE}"/>
          </ac:picMkLst>
        </pc:picChg>
        <pc:picChg chg="add mod ord">
          <ac:chgData name="Briggs, Quinn" userId="bd4ed5c9-a142-40f7-8e5e-68f389f6aa57" providerId="ADAL" clId="{B2121D98-85CD-4C50-A234-136EBB0FDA66}" dt="2023-09-25T15:28:13.464" v="72" actId="26606"/>
          <ac:picMkLst>
            <pc:docMk/>
            <pc:sldMk cId="387885261" sldId="258"/>
            <ac:picMk id="1026" creationId="{CAC5A4D5-C29C-C30E-CC69-2CEF5071DE07}"/>
          </ac:picMkLst>
        </pc:picChg>
        <pc:cxnChg chg="add del">
          <ac:chgData name="Briggs, Quinn" userId="bd4ed5c9-a142-40f7-8e5e-68f389f6aa57" providerId="ADAL" clId="{B2121D98-85CD-4C50-A234-136EBB0FDA66}" dt="2023-09-25T15:28:13.464" v="72" actId="26606"/>
          <ac:cxnSpMkLst>
            <pc:docMk/>
            <pc:sldMk cId="387885261" sldId="258"/>
            <ac:cxnSpMk id="53" creationId="{36BE37AC-AD36-4C42-9B8C-C5500F4E7C63}"/>
          </ac:cxnSpMkLst>
        </pc:cxnChg>
        <pc:cxnChg chg="add del">
          <ac:chgData name="Briggs, Quinn" userId="bd4ed5c9-a142-40f7-8e5e-68f389f6aa57" providerId="ADAL" clId="{B2121D98-85CD-4C50-A234-136EBB0FDA66}" dt="2023-09-25T15:25:41.058" v="6" actId="26606"/>
          <ac:cxnSpMkLst>
            <pc:docMk/>
            <pc:sldMk cId="387885261" sldId="258"/>
            <ac:cxnSpMk id="1037" creationId="{0DFD28A6-39F3-425F-8050-E5BF1B4523B2}"/>
          </ac:cxnSpMkLst>
        </pc:cxnChg>
        <pc:cxnChg chg="add">
          <ac:chgData name="Briggs, Quinn" userId="bd4ed5c9-a142-40f7-8e5e-68f389f6aa57" providerId="ADAL" clId="{B2121D98-85CD-4C50-A234-136EBB0FDA66}" dt="2023-09-25T15:28:13.464" v="72" actId="26606"/>
          <ac:cxnSpMkLst>
            <pc:docMk/>
            <pc:sldMk cId="387885261" sldId="258"/>
            <ac:cxnSpMk id="1043" creationId="{59BA5C68-DFCC-4101-8403-F96781CDDD7A}"/>
          </ac:cxnSpMkLst>
        </pc:cxnChg>
        <pc:cxnChg chg="add del">
          <ac:chgData name="Briggs, Quinn" userId="bd4ed5c9-a142-40f7-8e5e-68f389f6aa57" providerId="ADAL" clId="{B2121D98-85CD-4C50-A234-136EBB0FDA66}" dt="2023-09-25T15:25:41.058" v="6" actId="26606"/>
          <ac:cxnSpMkLst>
            <pc:docMk/>
            <pc:sldMk cId="387885261" sldId="258"/>
            <ac:cxnSpMk id="1047" creationId="{3FB75A1E-E50F-43E6-8321-941B6866AEF5}"/>
          </ac:cxnSpMkLst>
        </pc:cxnChg>
      </pc:sldChg>
      <pc:sldChg chg="add">
        <pc:chgData name="Briggs, Quinn" userId="bd4ed5c9-a142-40f7-8e5e-68f389f6aa57" providerId="ADAL" clId="{B2121D98-85CD-4C50-A234-136EBB0FDA66}" dt="2023-09-25T15:32:45.812" v="213"/>
        <pc:sldMkLst>
          <pc:docMk/>
          <pc:sldMk cId="738628899" sldId="266"/>
        </pc:sldMkLst>
      </pc:sldChg>
      <pc:sldChg chg="modSp add del mod">
        <pc:chgData name="Briggs, Quinn" userId="bd4ed5c9-a142-40f7-8e5e-68f389f6aa57" providerId="ADAL" clId="{B2121D98-85CD-4C50-A234-136EBB0FDA66}" dt="2023-09-25T15:35:59.202" v="216" actId="47"/>
        <pc:sldMkLst>
          <pc:docMk/>
          <pc:sldMk cId="507197116" sldId="267"/>
        </pc:sldMkLst>
        <pc:picChg chg="mod">
          <ac:chgData name="Briggs, Quinn" userId="bd4ed5c9-a142-40f7-8e5e-68f389f6aa57" providerId="ADAL" clId="{B2121D98-85CD-4C50-A234-136EBB0FDA66}" dt="2023-09-25T15:33:34.208" v="215" actId="14100"/>
          <ac:picMkLst>
            <pc:docMk/>
            <pc:sldMk cId="507197116" sldId="267"/>
            <ac:picMk id="5" creationId="{C0AE5007-8175-49E6-9BF2-648486679D39}"/>
          </ac:picMkLst>
        </pc:picChg>
      </pc:sldChg>
      <pc:sldChg chg="modSp">
        <pc:chgData name="Briggs, Quinn" userId="bd4ed5c9-a142-40f7-8e5e-68f389f6aa57" providerId="ADAL" clId="{B2121D98-85CD-4C50-A234-136EBB0FDA66}" dt="2023-09-25T16:22:56.331" v="1826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B2121D98-85CD-4C50-A234-136EBB0FDA66}" dt="2023-09-25T16:22:56.331" v="1826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B2121D98-85CD-4C50-A234-136EBB0FDA66}" dt="2023-09-25T17:14:58.535" v="2270" actId="6549"/>
        <pc:sldMkLst>
          <pc:docMk/>
          <pc:sldMk cId="2406511063" sldId="308"/>
        </pc:sldMkLst>
        <pc:spChg chg="mod">
          <ac:chgData name="Briggs, Quinn" userId="bd4ed5c9-a142-40f7-8e5e-68f389f6aa57" providerId="ADAL" clId="{B2121D98-85CD-4C50-A234-136EBB0FDA66}" dt="2023-09-25T17:14:58.535" v="2270" actId="6549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B2121D98-85CD-4C50-A234-136EBB0FDA66}" dt="2023-09-25T17:07:49.536" v="2242" actId="20577"/>
        <pc:sldMkLst>
          <pc:docMk/>
          <pc:sldMk cId="505528828" sldId="324"/>
        </pc:sldMkLst>
        <pc:spChg chg="mod">
          <ac:chgData name="Briggs, Quinn" userId="bd4ed5c9-a142-40f7-8e5e-68f389f6aa57" providerId="ADAL" clId="{B2121D98-85CD-4C50-A234-136EBB0FDA66}" dt="2023-09-25T17:07:49.536" v="2242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126244451" sldId="327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18869455" sldId="328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4240059314" sldId="330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3114130958" sldId="331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1284060098" sldId="332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314428861" sldId="333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955658813" sldId="334"/>
        </pc:sldMkLst>
      </pc:sldChg>
      <pc:sldChg chg="addSp delSp modSp add mod setBg modAnim">
        <pc:chgData name="Briggs, Quinn" userId="bd4ed5c9-a142-40f7-8e5e-68f389f6aa57" providerId="ADAL" clId="{B2121D98-85CD-4C50-A234-136EBB0FDA66}" dt="2023-09-25T16:23:38.342" v="1834"/>
        <pc:sldMkLst>
          <pc:docMk/>
          <pc:sldMk cId="1484147846" sldId="335"/>
        </pc:sldMkLst>
        <pc:spChg chg="mo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2" creationId="{B7A9354B-3343-4C49-848A-43FA0756CBC0}"/>
          </ac:spMkLst>
        </pc:spChg>
        <pc:spChg chg="add del mod">
          <ac:chgData name="Briggs, Quinn" userId="bd4ed5c9-a142-40f7-8e5e-68f389f6aa57" providerId="ADAL" clId="{B2121D98-85CD-4C50-A234-136EBB0FDA66}" dt="2023-09-25T15:53:31.109" v="425"/>
          <ac:spMkLst>
            <pc:docMk/>
            <pc:sldMk cId="1484147846" sldId="335"/>
            <ac:spMk id="3" creationId="{95EF62BC-DDC7-226C-B27E-0DCB49412E98}"/>
          </ac:spMkLst>
        </pc:spChg>
        <pc:spChg chg="add mod">
          <ac:chgData name="Briggs, Quinn" userId="bd4ed5c9-a142-40f7-8e5e-68f389f6aa57" providerId="ADAL" clId="{B2121D98-85CD-4C50-A234-136EBB0FDA66}" dt="2023-09-25T15:55:37.388" v="691" actId="1076"/>
          <ac:spMkLst>
            <pc:docMk/>
            <pc:sldMk cId="1484147846" sldId="335"/>
            <ac:spMk id="4" creationId="{5F9E284C-8C02-CE6E-CC4F-A466CE4672BD}"/>
          </ac:spMkLst>
        </pc:spChg>
        <pc:spChg chg="mo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7" creationId="{E8A19B34-09B7-6A66-A65F-0DB1A6B5C5B6}"/>
          </ac:spMkLst>
        </pc:spChg>
        <pc:spChg chg="mod ord">
          <ac:chgData name="Briggs, Quinn" userId="bd4ed5c9-a142-40f7-8e5e-68f389f6aa57" providerId="ADAL" clId="{B2121D98-85CD-4C50-A234-136EBB0FDA66}" dt="2023-09-25T15:51:32.468" v="279" actId="6549"/>
          <ac:spMkLst>
            <pc:docMk/>
            <pc:sldMk cId="1484147846" sldId="335"/>
            <ac:spMk id="8" creationId="{A731C632-F348-FD43-D773-59F0AC640EBB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0" creationId="{333F0879-3DA0-4CB8-B35E-A0AD42558191}"/>
          </ac:spMkLst>
        </pc:spChg>
        <pc:spChg chg="del">
          <ac:chgData name="Briggs, Quinn" userId="bd4ed5c9-a142-40f7-8e5e-68f389f6aa57" providerId="ADAL" clId="{B2121D98-85CD-4C50-A234-136EBB0FDA66}" dt="2023-09-25T15:49:26.989" v="271" actId="478"/>
          <ac:spMkLst>
            <pc:docMk/>
            <pc:sldMk cId="1484147846" sldId="335"/>
            <ac:spMk id="14" creationId="{01BEEFEA-4A6B-872F-22A8-3DF0F746E0CD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5" creationId="{324D2183-F388-476E-92A9-D6639D698580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7" creationId="{243462E7-1698-4B21-BE89-AEFAC7C2FEFA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9" creationId="{6C22FCAC-D7EC-4A52-B153-FF761E2235B3}"/>
          </ac:spMkLst>
        </pc:spChg>
        <pc:picChg chg="mod">
          <ac:chgData name="Briggs, Quinn" userId="bd4ed5c9-a142-40f7-8e5e-68f389f6aa57" providerId="ADAL" clId="{B2121D98-85CD-4C50-A234-136EBB0FDA66}" dt="2023-09-25T15:52:00.154" v="283" actId="1076"/>
          <ac:picMkLst>
            <pc:docMk/>
            <pc:sldMk cId="1484147846" sldId="335"/>
            <ac:picMk id="6" creationId="{169C0F16-0D4C-273C-664E-29F969F64225}"/>
          </ac:picMkLst>
        </pc:picChg>
        <pc:cxnChg chg="del">
          <ac:chgData name="Briggs, Quinn" userId="bd4ed5c9-a142-40f7-8e5e-68f389f6aa57" providerId="ADAL" clId="{B2121D98-85CD-4C50-A234-136EBB0FDA66}" dt="2023-09-25T15:49:31.450" v="273" actId="478"/>
          <ac:cxnSpMkLst>
            <pc:docMk/>
            <pc:sldMk cId="1484147846" sldId="335"/>
            <ac:cxnSpMk id="13" creationId="{60EF773E-093B-0811-5DAD-45A00D802360}"/>
          </ac:cxnSpMkLst>
        </pc:cxnChg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625129871" sldId="335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4260173139" sldId="336"/>
        </pc:sldMkLst>
      </pc:sldChg>
      <pc:sldChg chg="addSp delSp add mod setBg delDesignElem">
        <pc:chgData name="Briggs, Quinn" userId="bd4ed5c9-a142-40f7-8e5e-68f389f6aa57" providerId="ADAL" clId="{B2121D98-85CD-4C50-A234-136EBB0FDA66}" dt="2023-09-25T15:47:13.114" v="265" actId="26606"/>
        <pc:sldMkLst>
          <pc:docMk/>
          <pc:sldMk cId="814681342" sldId="337"/>
        </pc:sldMkLst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38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0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2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7" creationId="{857E618C-1D7B-4A51-90C1-6106CD8A1AE7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5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4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7:13.114" v="265" actId="26606"/>
          <ac:grpSpMkLst>
            <pc:docMk/>
            <pc:sldMk cId="814681342" sldId="337"/>
            <ac:grpSpMk id="1033" creationId="{749C117F-F390-437B-ADB0-57E87EFF34F5}"/>
          </ac:grpSpMkLst>
        </pc:grpChg>
        <pc:grpChg chg="del">
          <ac:chgData name="Briggs, Quinn" userId="bd4ed5c9-a142-40f7-8e5e-68f389f6aa57" providerId="ADAL" clId="{B2121D98-85CD-4C50-A234-136EBB0FDA66}" dt="2023-09-25T15:47:06.930" v="264"/>
          <ac:grpSpMkLst>
            <pc:docMk/>
            <pc:sldMk cId="814681342" sldId="337"/>
            <ac:grpSpMk id="1050" creationId="{749C117F-F390-437B-ADB0-57E87EFF34F5}"/>
          </ac:grpSpMkLst>
        </pc:grpChg>
        <pc:cxnChg chg="add">
          <ac:chgData name="Briggs, Quinn" userId="bd4ed5c9-a142-40f7-8e5e-68f389f6aa57" providerId="ADAL" clId="{B2121D98-85CD-4C50-A234-136EBB0FDA66}" dt="2023-09-25T15:47:13.114" v="265" actId="26606"/>
          <ac:cxnSpMkLst>
            <pc:docMk/>
            <pc:sldMk cId="814681342" sldId="337"/>
            <ac:cxnSpMk id="1032" creationId="{20742BC3-654B-4E41-9A6A-73A42E477639}"/>
          </ac:cxnSpMkLst>
        </pc:cxnChg>
        <pc:cxnChg chg="del">
          <ac:chgData name="Briggs, Quinn" userId="bd4ed5c9-a142-40f7-8e5e-68f389f6aa57" providerId="ADAL" clId="{B2121D98-85CD-4C50-A234-136EBB0FDA66}" dt="2023-09-25T15:47:06.930" v="264"/>
          <ac:cxnSpMkLst>
            <pc:docMk/>
            <pc:sldMk cId="814681342" sldId="337"/>
            <ac:cxnSpMk id="1056" creationId="{20742BC3-654B-4E41-9A6A-73A42E477639}"/>
          </ac:cxnSpMkLst>
        </pc:cxn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3769540977" sldId="357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3769540977" sldId="357"/>
            <ac:spMk id="15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101473672" sldId="358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101473672" sldId="358"/>
            <ac:spMk id="14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2364575847" sldId="359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2364575847" sldId="359"/>
            <ac:spMk id="10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2310023282" sldId="360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2310023282" sldId="360"/>
            <ac:spMk id="9" creationId="{5D5E0904-721C-4D68-9EB8-1C9752E329A7}"/>
          </ac:spMkLst>
        </pc:spChg>
      </pc:sldChg>
      <pc:sldChg chg="addSp modSp new">
        <pc:chgData name="Briggs, Quinn" userId="bd4ed5c9-a142-40f7-8e5e-68f389f6aa57" providerId="ADAL" clId="{B2121D98-85CD-4C50-A234-136EBB0FDA66}" dt="2023-09-25T15:37:37.311" v="222" actId="1076"/>
        <pc:sldMkLst>
          <pc:docMk/>
          <pc:sldMk cId="1652718355" sldId="361"/>
        </pc:sldMkLst>
        <pc:picChg chg="add mod">
          <ac:chgData name="Briggs, Quinn" userId="bd4ed5c9-a142-40f7-8e5e-68f389f6aa57" providerId="ADAL" clId="{B2121D98-85CD-4C50-A234-136EBB0FDA66}" dt="2023-09-25T15:37:37.311" v="222" actId="1076"/>
          <ac:picMkLst>
            <pc:docMk/>
            <pc:sldMk cId="1652718355" sldId="361"/>
            <ac:picMk id="2050" creationId="{91BE82E0-F443-71ED-9CEB-4B218A421D52}"/>
          </ac:picMkLst>
        </pc:picChg>
      </pc:sldChg>
      <pc:sldChg chg="addSp modSp new mod setBg">
        <pc:chgData name="Briggs, Quinn" userId="bd4ed5c9-a142-40f7-8e5e-68f389f6aa57" providerId="ADAL" clId="{B2121D98-85CD-4C50-A234-136EBB0FDA66}" dt="2023-09-25T15:40:42.876" v="241" actId="27614"/>
        <pc:sldMkLst>
          <pc:docMk/>
          <pc:sldMk cId="552249610" sldId="362"/>
        </pc:sldMkLst>
        <pc:spChg chg="mo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" creationId="{7578751B-493A-EE38-0230-65AE5C1FB77C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3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0:36.021" v="240" actId="26606"/>
          <ac:grpSpMkLst>
            <pc:docMk/>
            <pc:sldMk cId="552249610" sldId="362"/>
            <ac:grpSpMk id="9" creationId="{749C117F-F390-437B-ADB0-57E87EFF34F5}"/>
          </ac:grpSpMkLst>
        </pc:grpChg>
        <pc:picChg chg="add mod">
          <ac:chgData name="Briggs, Quinn" userId="bd4ed5c9-a142-40f7-8e5e-68f389f6aa57" providerId="ADAL" clId="{B2121D98-85CD-4C50-A234-136EBB0FDA66}" dt="2023-09-25T15:40:42.876" v="241" actId="27614"/>
          <ac:picMkLst>
            <pc:docMk/>
            <pc:sldMk cId="552249610" sldId="362"/>
            <ac:picMk id="4" creationId="{D69D881D-751B-0796-B738-23A2D84110BC}"/>
          </ac:picMkLst>
        </pc:picChg>
        <pc:cxnChg chg="add">
          <ac:chgData name="Briggs, Quinn" userId="bd4ed5c9-a142-40f7-8e5e-68f389f6aa57" providerId="ADAL" clId="{B2121D98-85CD-4C50-A234-136EBB0FDA66}" dt="2023-09-25T15:40:36.021" v="240" actId="26606"/>
          <ac:cxnSpMkLst>
            <pc:docMk/>
            <pc:sldMk cId="552249610" sldId="362"/>
            <ac:cxnSpMk id="15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1:17.271" v="247" actId="27614"/>
        <pc:sldMkLst>
          <pc:docMk/>
          <pc:sldMk cId="2799407390" sldId="363"/>
        </pc:sldMkLst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1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23" creationId="{857E618C-1D7B-4A51-90C1-6106CD8A1AE7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4" creationId="{857E618C-1D7B-4A51-90C1-6106CD8A1AE7}"/>
          </ac:spMkLst>
        </pc:spChg>
        <pc:grpChg chg="del">
          <ac:chgData name="Briggs, Quinn" userId="bd4ed5c9-a142-40f7-8e5e-68f389f6aa57" providerId="ADAL" clId="{B2121D98-85CD-4C50-A234-136EBB0FDA66}" dt="2023-09-25T15:40:45.541" v="243"/>
          <ac:grpSpMkLst>
            <pc:docMk/>
            <pc:sldMk cId="2799407390" sldId="363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B2121D98-85CD-4C50-A234-136EBB0FDA66}" dt="2023-09-25T15:41:12.763" v="246" actId="26606"/>
          <ac:grpSpMkLst>
            <pc:docMk/>
            <pc:sldMk cId="2799407390" sldId="363"/>
            <ac:grpSpMk id="10" creationId="{749C117F-F390-437B-ADB0-57E87EFF34F5}"/>
          </ac:grpSpMkLst>
        </pc:grpChg>
        <pc:picChg chg="del">
          <ac:chgData name="Briggs, Quinn" userId="bd4ed5c9-a142-40f7-8e5e-68f389f6aa57" providerId="ADAL" clId="{B2121D98-85CD-4C50-A234-136EBB0FDA66}" dt="2023-09-25T15:41:08.963" v="244" actId="478"/>
          <ac:picMkLst>
            <pc:docMk/>
            <pc:sldMk cId="2799407390" sldId="363"/>
            <ac:picMk id="4" creationId="{D69D881D-751B-0796-B738-23A2D84110BC}"/>
          </ac:picMkLst>
        </pc:picChg>
        <pc:picChg chg="add mod">
          <ac:chgData name="Briggs, Quinn" userId="bd4ed5c9-a142-40f7-8e5e-68f389f6aa57" providerId="ADAL" clId="{B2121D98-85CD-4C50-A234-136EBB0FDA66}" dt="2023-09-25T15:41:17.271" v="247" actId="27614"/>
          <ac:picMkLst>
            <pc:docMk/>
            <pc:sldMk cId="2799407390" sldId="363"/>
            <ac:picMk id="5" creationId="{3B331EA6-36BB-7FC2-C786-3BED143797A9}"/>
          </ac:picMkLst>
        </pc:picChg>
        <pc:cxnChg chg="del">
          <ac:chgData name="Briggs, Quinn" userId="bd4ed5c9-a142-40f7-8e5e-68f389f6aa57" providerId="ADAL" clId="{B2121D98-85CD-4C50-A234-136EBB0FDA66}" dt="2023-09-25T15:40:45.541" v="243"/>
          <ac:cxnSpMkLst>
            <pc:docMk/>
            <pc:sldMk cId="2799407390" sldId="363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B2121D98-85CD-4C50-A234-136EBB0FDA66}" dt="2023-09-25T15:41:12.763" v="246" actId="26606"/>
          <ac:cxnSpMkLst>
            <pc:docMk/>
            <pc:sldMk cId="2799407390" sldId="363"/>
            <ac:cxnSpMk id="16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1:46.312" v="253" actId="27614"/>
        <pc:sldMkLst>
          <pc:docMk/>
          <pc:sldMk cId="200137246" sldId="364"/>
        </pc:sldMkLst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17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18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19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0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21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2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23" creationId="{857E618C-1D7B-4A51-90C1-6106CD8A1AE7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4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1:43.111" v="252" actId="26606"/>
          <ac:grpSpMkLst>
            <pc:docMk/>
            <pc:sldMk cId="200137246" sldId="364"/>
            <ac:grpSpMk id="9" creationId="{749C117F-F390-437B-ADB0-57E87EFF34F5}"/>
          </ac:grpSpMkLst>
        </pc:grpChg>
        <pc:grpChg chg="del">
          <ac:chgData name="Briggs, Quinn" userId="bd4ed5c9-a142-40f7-8e5e-68f389f6aa57" providerId="ADAL" clId="{B2121D98-85CD-4C50-A234-136EBB0FDA66}" dt="2023-09-25T15:41:20.452" v="249"/>
          <ac:grpSpMkLst>
            <pc:docMk/>
            <pc:sldMk cId="200137246" sldId="364"/>
            <ac:grpSpMk id="10" creationId="{749C117F-F390-437B-ADB0-57E87EFF34F5}"/>
          </ac:grpSpMkLst>
        </pc:grpChg>
        <pc:picChg chg="add mod">
          <ac:chgData name="Briggs, Quinn" userId="bd4ed5c9-a142-40f7-8e5e-68f389f6aa57" providerId="ADAL" clId="{B2121D98-85CD-4C50-A234-136EBB0FDA66}" dt="2023-09-25T15:41:46.312" v="253" actId="27614"/>
          <ac:picMkLst>
            <pc:docMk/>
            <pc:sldMk cId="200137246" sldId="364"/>
            <ac:picMk id="4" creationId="{12AE1FEF-3412-69C7-4B57-257E0418E8CB}"/>
          </ac:picMkLst>
        </pc:picChg>
        <pc:picChg chg="del">
          <ac:chgData name="Briggs, Quinn" userId="bd4ed5c9-a142-40f7-8e5e-68f389f6aa57" providerId="ADAL" clId="{B2121D98-85CD-4C50-A234-136EBB0FDA66}" dt="2023-09-25T15:41:36.213" v="250" actId="478"/>
          <ac:picMkLst>
            <pc:docMk/>
            <pc:sldMk cId="200137246" sldId="364"/>
            <ac:picMk id="5" creationId="{3B331EA6-36BB-7FC2-C786-3BED143797A9}"/>
          </ac:picMkLst>
        </pc:picChg>
        <pc:cxnChg chg="add">
          <ac:chgData name="Briggs, Quinn" userId="bd4ed5c9-a142-40f7-8e5e-68f389f6aa57" providerId="ADAL" clId="{B2121D98-85CD-4C50-A234-136EBB0FDA66}" dt="2023-09-25T15:41:43.111" v="252" actId="26606"/>
          <ac:cxnSpMkLst>
            <pc:docMk/>
            <pc:sldMk cId="200137246" sldId="364"/>
            <ac:cxnSpMk id="15" creationId="{20742BC3-654B-4E41-9A6A-73A42E477639}"/>
          </ac:cxnSpMkLst>
        </pc:cxnChg>
        <pc:cxnChg chg="del">
          <ac:chgData name="Briggs, Quinn" userId="bd4ed5c9-a142-40f7-8e5e-68f389f6aa57" providerId="ADAL" clId="{B2121D98-85CD-4C50-A234-136EBB0FDA66}" dt="2023-09-25T15:41:20.452" v="249"/>
          <ac:cxnSpMkLst>
            <pc:docMk/>
            <pc:sldMk cId="200137246" sldId="364"/>
            <ac:cxnSpMk id="16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2:05.751" v="258" actId="26606"/>
        <pc:sldMkLst>
          <pc:docMk/>
          <pc:sldMk cId="432856386" sldId="365"/>
        </pc:sldMkLst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1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23" creationId="{857E618C-1D7B-4A51-90C1-6106CD8A1AE7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4" creationId="{857E618C-1D7B-4A51-90C1-6106CD8A1AE7}"/>
          </ac:spMkLst>
        </pc:spChg>
        <pc:grpChg chg="del">
          <ac:chgData name="Briggs, Quinn" userId="bd4ed5c9-a142-40f7-8e5e-68f389f6aa57" providerId="ADAL" clId="{B2121D98-85CD-4C50-A234-136EBB0FDA66}" dt="2023-09-25T15:41:47.772" v="255"/>
          <ac:grpSpMkLst>
            <pc:docMk/>
            <pc:sldMk cId="432856386" sldId="365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B2121D98-85CD-4C50-A234-136EBB0FDA66}" dt="2023-09-25T15:42:05.751" v="258" actId="26606"/>
          <ac:grpSpMkLst>
            <pc:docMk/>
            <pc:sldMk cId="432856386" sldId="365"/>
            <ac:grpSpMk id="10" creationId="{749C117F-F390-437B-ADB0-57E87EFF34F5}"/>
          </ac:grpSpMkLst>
        </pc:grpChg>
        <pc:picChg chg="del">
          <ac:chgData name="Briggs, Quinn" userId="bd4ed5c9-a142-40f7-8e5e-68f389f6aa57" providerId="ADAL" clId="{B2121D98-85CD-4C50-A234-136EBB0FDA66}" dt="2023-09-25T15:42:03.474" v="256" actId="478"/>
          <ac:picMkLst>
            <pc:docMk/>
            <pc:sldMk cId="432856386" sldId="365"/>
            <ac:picMk id="4" creationId="{12AE1FEF-3412-69C7-4B57-257E0418E8CB}"/>
          </ac:picMkLst>
        </pc:picChg>
        <pc:picChg chg="add mod">
          <ac:chgData name="Briggs, Quinn" userId="bd4ed5c9-a142-40f7-8e5e-68f389f6aa57" providerId="ADAL" clId="{B2121D98-85CD-4C50-A234-136EBB0FDA66}" dt="2023-09-25T15:42:05.751" v="258" actId="26606"/>
          <ac:picMkLst>
            <pc:docMk/>
            <pc:sldMk cId="432856386" sldId="365"/>
            <ac:picMk id="5" creationId="{AA24C9AE-B907-94A3-29A6-4FD610020C38}"/>
          </ac:picMkLst>
        </pc:picChg>
        <pc:cxnChg chg="del">
          <ac:chgData name="Briggs, Quinn" userId="bd4ed5c9-a142-40f7-8e5e-68f389f6aa57" providerId="ADAL" clId="{B2121D98-85CD-4C50-A234-136EBB0FDA66}" dt="2023-09-25T15:41:47.772" v="255"/>
          <ac:cxnSpMkLst>
            <pc:docMk/>
            <pc:sldMk cId="432856386" sldId="365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B2121D98-85CD-4C50-A234-136EBB0FDA66}" dt="2023-09-25T15:42:05.751" v="258" actId="26606"/>
          <ac:cxnSpMkLst>
            <pc:docMk/>
            <pc:sldMk cId="432856386" sldId="365"/>
            <ac:cxnSpMk id="16" creationId="{20742BC3-654B-4E41-9A6A-73A42E477639}"/>
          </ac:cxnSpMkLst>
        </pc:cxnChg>
      </pc:sldChg>
      <pc:sldChg chg="addSp modSp new mod setBg">
        <pc:chgData name="Briggs, Quinn" userId="bd4ed5c9-a142-40f7-8e5e-68f389f6aa57" providerId="ADAL" clId="{B2121D98-85CD-4C50-A234-136EBB0FDA66}" dt="2023-09-25T16:25:11.803" v="1954" actId="20577"/>
        <pc:sldMkLst>
          <pc:docMk/>
          <pc:sldMk cId="170091250" sldId="366"/>
        </pc:sldMkLst>
        <pc:spChg chg="mo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2" creationId="{EDF3DDBF-B1A0-DA38-8244-7031031B893E}"/>
          </ac:spMkLst>
        </pc:spChg>
        <pc:spChg chg="add mod">
          <ac:chgData name="Briggs, Quinn" userId="bd4ed5c9-a142-40f7-8e5e-68f389f6aa57" providerId="ADAL" clId="{B2121D98-85CD-4C50-A234-136EBB0FDA66}" dt="2023-09-25T16:25:11.803" v="1954" actId="20577"/>
          <ac:spMkLst>
            <pc:docMk/>
            <pc:sldMk cId="170091250" sldId="366"/>
            <ac:spMk id="4" creationId="{35371D43-0DE5-45C6-A1B3-1DA4FF6EA0E8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87" creationId="{333F0879-3DA0-4CB8-B35E-A0AD42558191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89" creationId="{324D2183-F388-476E-92A9-D6639D698580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91" creationId="{243462E7-1698-4B21-BE89-AEFAC7C2FEFA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93" creationId="{6C22FCAC-D7EC-4A52-B153-FF761E2235B3}"/>
          </ac:spMkLst>
        </pc:spChg>
        <pc:grpChg chg="add">
          <ac:chgData name="Briggs, Quinn" userId="bd4ed5c9-a142-40f7-8e5e-68f389f6aa57" providerId="ADAL" clId="{B2121D98-85CD-4C50-A234-136EBB0FDA66}" dt="2023-09-25T15:57:08.908" v="737" actId="26606"/>
          <ac:grpSpMkLst>
            <pc:docMk/>
            <pc:sldMk cId="170091250" sldId="366"/>
            <ac:grpSpMk id="3079" creationId="{3F6D81C7-B083-478E-82FE-089A8CB72EB8}"/>
          </ac:grpSpMkLst>
        </pc:grpChg>
        <pc:picChg chg="add mod ord">
          <ac:chgData name="Briggs, Quinn" userId="bd4ed5c9-a142-40f7-8e5e-68f389f6aa57" providerId="ADAL" clId="{B2121D98-85CD-4C50-A234-136EBB0FDA66}" dt="2023-09-25T15:57:08.908" v="737" actId="26606"/>
          <ac:picMkLst>
            <pc:docMk/>
            <pc:sldMk cId="170091250" sldId="366"/>
            <ac:picMk id="3074" creationId="{202B870A-E181-4961-62FB-D72268CC4E38}"/>
          </ac:picMkLst>
        </pc:picChg>
        <pc:cxnChg chg="add">
          <ac:chgData name="Briggs, Quinn" userId="bd4ed5c9-a142-40f7-8e5e-68f389f6aa57" providerId="ADAL" clId="{B2121D98-85CD-4C50-A234-136EBB0FDA66}" dt="2023-09-25T15:57:08.908" v="737" actId="26606"/>
          <ac:cxnSpMkLst>
            <pc:docMk/>
            <pc:sldMk cId="170091250" sldId="366"/>
            <ac:cxnSpMk id="3085" creationId="{F06B54F2-CD11-4359-A7D6-DA7C76C091A6}"/>
          </ac:cxnSpMkLst>
        </pc:cxnChg>
      </pc:sldChg>
      <pc:sldChg chg="addSp modSp new mod setBg">
        <pc:chgData name="Briggs, Quinn" userId="bd4ed5c9-a142-40f7-8e5e-68f389f6aa57" providerId="ADAL" clId="{B2121D98-85CD-4C50-A234-136EBB0FDA66}" dt="2023-09-25T16:01:34.706" v="1304" actId="27636"/>
        <pc:sldMkLst>
          <pc:docMk/>
          <pc:sldMk cId="2855247610" sldId="367"/>
        </pc:sldMkLst>
        <pc:spChg chg="mo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2" creationId="{D6E34DB2-1122-96CA-3B40-3DEE58F5C961}"/>
          </ac:spMkLst>
        </pc:spChg>
        <pc:spChg chg="mod ord">
          <ac:chgData name="Briggs, Quinn" userId="bd4ed5c9-a142-40f7-8e5e-68f389f6aa57" providerId="ADAL" clId="{B2121D98-85CD-4C50-A234-136EBB0FDA66}" dt="2023-09-25T16:01:34.706" v="1304" actId="27636"/>
          <ac:spMkLst>
            <pc:docMk/>
            <pc:sldMk cId="2855247610" sldId="367"/>
            <ac:spMk id="3" creationId="{922DFB0F-CB3E-AFB0-5D57-613980B5B7A6}"/>
          </ac:spMkLst>
        </pc:spChg>
        <pc:spChg chg="add mo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6" creationId="{B1C7BB30-68DE-931A-F847-A183149EC58E}"/>
          </ac:spMkLst>
        </pc:spChg>
        <pc:spChg chg="ad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11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19" creationId="{C9DA5B05-DD14-4860-AC45-02A8D2EE1AA5}"/>
          </ac:spMkLst>
        </pc:spChg>
        <pc:grpChg chg="add">
          <ac:chgData name="Briggs, Quinn" userId="bd4ed5c9-a142-40f7-8e5e-68f389f6aa57" providerId="ADAL" clId="{B2121D98-85CD-4C50-A234-136EBB0FDA66}" dt="2023-09-25T16:00:33.162" v="1177" actId="26606"/>
          <ac:grpSpMkLst>
            <pc:docMk/>
            <pc:sldMk cId="2855247610" sldId="367"/>
            <ac:grpSpMk id="13" creationId="{3963AE85-BE5D-4975-BACF-DDDCC9C2ACDE}"/>
          </ac:grpSpMkLst>
        </pc:grpChg>
        <pc:picChg chg="add mod">
          <ac:chgData name="Briggs, Quinn" userId="bd4ed5c9-a142-40f7-8e5e-68f389f6aa57" providerId="ADAL" clId="{B2121D98-85CD-4C50-A234-136EBB0FDA66}" dt="2023-09-25T16:00:33.162" v="1177" actId="26606"/>
          <ac:picMkLst>
            <pc:docMk/>
            <pc:sldMk cId="2855247610" sldId="367"/>
            <ac:picMk id="5" creationId="{829B10B3-9A07-1EF0-7440-615E1C07D588}"/>
          </ac:picMkLst>
        </pc:picChg>
        <pc:cxnChg chg="add">
          <ac:chgData name="Briggs, Quinn" userId="bd4ed5c9-a142-40f7-8e5e-68f389f6aa57" providerId="ADAL" clId="{B2121D98-85CD-4C50-A234-136EBB0FDA66}" dt="2023-09-25T16:00:33.162" v="1177" actId="26606"/>
          <ac:cxnSpMkLst>
            <pc:docMk/>
            <pc:sldMk cId="2855247610" sldId="367"/>
            <ac:cxnSpMk id="21" creationId="{36BE37AC-AD36-4C42-9B8C-C5500F4E7C63}"/>
          </ac:cxnSpMkLst>
        </pc:cxnChg>
      </pc:sldChg>
      <pc:sldChg chg="addSp delSp modSp new mod setBg">
        <pc:chgData name="Briggs, Quinn" userId="bd4ed5c9-a142-40f7-8e5e-68f389f6aa57" providerId="ADAL" clId="{B2121D98-85CD-4C50-A234-136EBB0FDA66}" dt="2023-09-25T16:44:19.074" v="2151" actId="20577"/>
        <pc:sldMkLst>
          <pc:docMk/>
          <pc:sldMk cId="3989035277" sldId="368"/>
        </pc:sldMkLst>
        <pc:spChg chg="mod">
          <ac:chgData name="Briggs, Quinn" userId="bd4ed5c9-a142-40f7-8e5e-68f389f6aa57" providerId="ADAL" clId="{B2121D98-85CD-4C50-A234-136EBB0FDA66}" dt="2023-09-25T16:05:26.921" v="1345" actId="27636"/>
          <ac:spMkLst>
            <pc:docMk/>
            <pc:sldMk cId="3989035277" sldId="368"/>
            <ac:spMk id="2" creationId="{37FF48E7-BDA2-CC49-A832-31216D6B23B0}"/>
          </ac:spMkLst>
        </pc:spChg>
        <pc:spChg chg="del mod ord">
          <ac:chgData name="Briggs, Quinn" userId="bd4ed5c9-a142-40f7-8e5e-68f389f6aa57" providerId="ADAL" clId="{B2121D98-85CD-4C50-A234-136EBB0FDA66}" dt="2023-09-25T16:05:09.437" v="1335"/>
          <ac:spMkLst>
            <pc:docMk/>
            <pc:sldMk cId="3989035277" sldId="368"/>
            <ac:spMk id="3" creationId="{78A1D91D-5C40-5FED-9DB3-4351D8B59A97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2" creationId="{243462E7-1698-4B21-BE89-AEFAC7C2FEFA}"/>
          </ac:spMkLst>
        </pc:spChg>
        <pc:spChg chg="add del">
          <ac:chgData name="Briggs, Quinn" userId="bd4ed5c9-a142-40f7-8e5e-68f389f6aa57" providerId="ADAL" clId="{B2121D98-85CD-4C50-A234-136EBB0FDA66}" dt="2023-09-25T16:04:52.506" v="1327" actId="26606"/>
          <ac:spMkLst>
            <pc:docMk/>
            <pc:sldMk cId="3989035277" sldId="368"/>
            <ac:spMk id="4103" creationId="{572F6A24-139E-4EB5-86D2-431F42EF85CB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4" creationId="{5B309DA2-E009-7653-B1CB-AD2210CCAF93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6" creationId="{6C22FCAC-D7EC-4A52-B153-FF761E2235B3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7" creationId="{333F0879-3DA0-4CB8-B35E-A0AD42558191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9" creationId="{324D2183-F388-476E-92A9-D6639D698580}"/>
          </ac:spMkLst>
        </pc:spChg>
        <pc:spChg chg="add del">
          <ac:chgData name="Briggs, Quinn" userId="bd4ed5c9-a142-40f7-8e5e-68f389f6aa57" providerId="ADAL" clId="{B2121D98-85CD-4C50-A234-136EBB0FDA66}" dt="2023-09-25T16:04:52.506" v="1327" actId="26606"/>
          <ac:spMkLst>
            <pc:docMk/>
            <pc:sldMk cId="3989035277" sldId="368"/>
            <ac:spMk id="4111" creationId="{C9DA5B05-DD14-4860-AC45-02A8D2EE1AA5}"/>
          </ac:spMkLst>
        </pc:spChg>
        <pc:spChg chg="add">
          <ac:chgData name="Briggs, Quinn" userId="bd4ed5c9-a142-40f7-8e5e-68f389f6aa57" providerId="ADAL" clId="{B2121D98-85CD-4C50-A234-136EBB0FDA66}" dt="2023-09-25T16:05:17.490" v="1338" actId="26606"/>
          <ac:spMkLst>
            <pc:docMk/>
            <pc:sldMk cId="3989035277" sldId="368"/>
            <ac:spMk id="4114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6:05:17.490" v="1338" actId="26606"/>
          <ac:spMkLst>
            <pc:docMk/>
            <pc:sldMk cId="3989035277" sldId="368"/>
            <ac:spMk id="4115" creationId="{C9DA5B05-DD14-4860-AC45-02A8D2EE1AA5}"/>
          </ac:spMkLst>
        </pc:spChg>
        <pc:spChg chg="add mod">
          <ac:chgData name="Briggs, Quinn" userId="bd4ed5c9-a142-40f7-8e5e-68f389f6aa57" providerId="ADAL" clId="{B2121D98-85CD-4C50-A234-136EBB0FDA66}" dt="2023-09-25T16:44:19.074" v="2151" actId="20577"/>
          <ac:spMkLst>
            <pc:docMk/>
            <pc:sldMk cId="3989035277" sldId="368"/>
            <ac:spMk id="4120" creationId="{2D264B62-2CB7-954B-69C4-15CFA28A33ED}"/>
          </ac:spMkLst>
        </pc:spChg>
        <pc:grpChg chg="add del">
          <ac:chgData name="Briggs, Quinn" userId="bd4ed5c9-a142-40f7-8e5e-68f389f6aa57" providerId="ADAL" clId="{B2121D98-85CD-4C50-A234-136EBB0FDA66}" dt="2023-09-25T16:04:52.506" v="1327" actId="26606"/>
          <ac:grpSpMkLst>
            <pc:docMk/>
            <pc:sldMk cId="3989035277" sldId="368"/>
            <ac:grpSpMk id="4105" creationId="{3963AE85-BE5D-4975-BACF-DDDCC9C2ACDE}"/>
          </ac:grpSpMkLst>
        </pc:grpChg>
        <pc:grpChg chg="add">
          <ac:chgData name="Briggs, Quinn" userId="bd4ed5c9-a142-40f7-8e5e-68f389f6aa57" providerId="ADAL" clId="{B2121D98-85CD-4C50-A234-136EBB0FDA66}" dt="2023-09-25T16:05:17.490" v="1338" actId="26606"/>
          <ac:grpSpMkLst>
            <pc:docMk/>
            <pc:sldMk cId="3989035277" sldId="368"/>
            <ac:grpSpMk id="4116" creationId="{3963AE85-BE5D-4975-BACF-DDDCC9C2ACDE}"/>
          </ac:grpSpMkLst>
        </pc:grpChg>
        <pc:picChg chg="add del">
          <ac:chgData name="Briggs, Quinn" userId="bd4ed5c9-a142-40f7-8e5e-68f389f6aa57" providerId="ADAL" clId="{B2121D98-85CD-4C50-A234-136EBB0FDA66}" dt="2023-09-25T16:31:55.525" v="1956" actId="22"/>
          <ac:picMkLst>
            <pc:docMk/>
            <pc:sldMk cId="3989035277" sldId="368"/>
            <ac:picMk id="5" creationId="{31A217B0-A952-6537-0786-30938D0DBECE}"/>
          </ac:picMkLst>
        </pc:picChg>
        <pc:picChg chg="add del mod">
          <ac:chgData name="Briggs, Quinn" userId="bd4ed5c9-a142-40f7-8e5e-68f389f6aa57" providerId="ADAL" clId="{B2121D98-85CD-4C50-A234-136EBB0FDA66}" dt="2023-09-25T16:04:55.468" v="1328"/>
          <ac:picMkLst>
            <pc:docMk/>
            <pc:sldMk cId="3989035277" sldId="368"/>
            <ac:picMk id="4098" creationId="{583ACD06-D95A-A5A0-0BEA-555D2273B840}"/>
          </ac:picMkLst>
        </pc:picChg>
        <pc:picChg chg="add mod">
          <ac:chgData name="Briggs, Quinn" userId="bd4ed5c9-a142-40f7-8e5e-68f389f6aa57" providerId="ADAL" clId="{B2121D98-85CD-4C50-A234-136EBB0FDA66}" dt="2023-09-25T16:05:17.490" v="1338" actId="26606"/>
          <ac:picMkLst>
            <pc:docMk/>
            <pc:sldMk cId="3989035277" sldId="368"/>
            <ac:picMk id="4100" creationId="{F4B448AB-61D6-F5D9-096B-F975573BED7D}"/>
          </ac:picMkLst>
        </pc:picChg>
        <pc:cxnChg chg="add del">
          <ac:chgData name="Briggs, Quinn" userId="bd4ed5c9-a142-40f7-8e5e-68f389f6aa57" providerId="ADAL" clId="{B2121D98-85CD-4C50-A234-136EBB0FDA66}" dt="2023-09-25T16:04:52.506" v="1327" actId="26606"/>
          <ac:cxnSpMkLst>
            <pc:docMk/>
            <pc:sldMk cId="3989035277" sldId="368"/>
            <ac:cxnSpMk id="4113" creationId="{36BE37AC-AD36-4C42-9B8C-C5500F4E7C63}"/>
          </ac:cxnSpMkLst>
        </pc:cxnChg>
        <pc:cxnChg chg="add">
          <ac:chgData name="Briggs, Quinn" userId="bd4ed5c9-a142-40f7-8e5e-68f389f6aa57" providerId="ADAL" clId="{B2121D98-85CD-4C50-A234-136EBB0FDA66}" dt="2023-09-25T16:05:17.490" v="1338" actId="26606"/>
          <ac:cxnSpMkLst>
            <pc:docMk/>
            <pc:sldMk cId="3989035277" sldId="368"/>
            <ac:cxnSpMk id="4117" creationId="{36BE37AC-AD36-4C42-9B8C-C5500F4E7C63}"/>
          </ac:cxnSpMkLst>
        </pc:cxnChg>
      </pc:sldChg>
      <pc:sldChg chg="modSp new mod">
        <pc:chgData name="Briggs, Quinn" userId="bd4ed5c9-a142-40f7-8e5e-68f389f6aa57" providerId="ADAL" clId="{B2121D98-85CD-4C50-A234-136EBB0FDA66}" dt="2023-09-25T16:07:09.814" v="1633" actId="20577"/>
        <pc:sldMkLst>
          <pc:docMk/>
          <pc:sldMk cId="1901576218" sldId="369"/>
        </pc:sldMkLst>
        <pc:spChg chg="mod">
          <ac:chgData name="Briggs, Quinn" userId="bd4ed5c9-a142-40f7-8e5e-68f389f6aa57" providerId="ADAL" clId="{B2121D98-85CD-4C50-A234-136EBB0FDA66}" dt="2023-09-25T16:06:41.710" v="1480" actId="20577"/>
          <ac:spMkLst>
            <pc:docMk/>
            <pc:sldMk cId="1901576218" sldId="369"/>
            <ac:spMk id="2" creationId="{09B2CD20-1636-E86F-8131-23B3753C8219}"/>
          </ac:spMkLst>
        </pc:spChg>
        <pc:spChg chg="mod">
          <ac:chgData name="Briggs, Quinn" userId="bd4ed5c9-a142-40f7-8e5e-68f389f6aa57" providerId="ADAL" clId="{B2121D98-85CD-4C50-A234-136EBB0FDA66}" dt="2023-09-25T16:07:09.814" v="1633" actId="20577"/>
          <ac:spMkLst>
            <pc:docMk/>
            <pc:sldMk cId="1901576218" sldId="369"/>
            <ac:spMk id="3" creationId="{C3DAC4C7-19F7-B984-7EA9-FD88024C7FEC}"/>
          </ac:spMkLst>
        </pc:spChg>
      </pc:sldChg>
      <pc:sldChg chg="addSp delSp modSp new mod ord setBg addAnim">
        <pc:chgData name="Briggs, Quinn" userId="bd4ed5c9-a142-40f7-8e5e-68f389f6aa57" providerId="ADAL" clId="{B2121D98-85CD-4C50-A234-136EBB0FDA66}" dt="2023-09-25T18:34:19.170" v="2338" actId="27614"/>
        <pc:sldMkLst>
          <pc:docMk/>
          <pc:sldMk cId="1087863034" sldId="370"/>
        </pc:sldMkLst>
        <pc:spChg chg="mo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2" creationId="{B91DBE1A-CD3D-D677-F056-C6E6F743EBBF}"/>
          </ac:spMkLst>
        </pc:spChg>
        <pc:spChg chg="del">
          <ac:chgData name="Briggs, Quinn" userId="bd4ed5c9-a142-40f7-8e5e-68f389f6aa57" providerId="ADAL" clId="{B2121D98-85CD-4C50-A234-136EBB0FDA66}" dt="2023-09-25T16:19:29.502" v="1645" actId="22"/>
          <ac:spMkLst>
            <pc:docMk/>
            <pc:sldMk cId="1087863034" sldId="370"/>
            <ac:spMk id="3" creationId="{8F2156BA-DC90-9732-23C7-AC801912C6F0}"/>
          </ac:spMkLst>
        </pc:spChg>
        <pc:spChg chg="add mod or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9" creationId="{7C7FAF87-4E68-186E-1186-625CDFCE3AAD}"/>
          </ac:spMkLst>
        </pc:spChg>
        <pc:spChg chg="add del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12" creationId="{7E61F402-3445-458A-9A2B-D28FD288390C}"/>
          </ac:spMkLst>
        </pc:spChg>
        <pc:spChg chg="ad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25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33" creationId="{C9DA5B05-DD14-4860-AC45-02A8D2EE1AA5}"/>
          </ac:spMkLst>
        </pc:spChg>
        <pc:grpChg chg="add del">
          <ac:chgData name="Briggs, Quinn" userId="bd4ed5c9-a142-40f7-8e5e-68f389f6aa57" providerId="ADAL" clId="{B2121D98-85CD-4C50-A234-136EBB0FDA66}" dt="2023-09-25T18:34:09.810" v="2334" actId="26606"/>
          <ac:grpSpMkLst>
            <pc:docMk/>
            <pc:sldMk cId="1087863034" sldId="370"/>
            <ac:grpSpMk id="14" creationId="{A673C096-95AE-4644-B76C-1DF1B667DC44}"/>
          </ac:grpSpMkLst>
        </pc:grpChg>
        <pc:grpChg chg="add">
          <ac:chgData name="Briggs, Quinn" userId="bd4ed5c9-a142-40f7-8e5e-68f389f6aa57" providerId="ADAL" clId="{B2121D98-85CD-4C50-A234-136EBB0FDA66}" dt="2023-09-25T18:34:09.810" v="2334" actId="26606"/>
          <ac:grpSpMkLst>
            <pc:docMk/>
            <pc:sldMk cId="1087863034" sldId="370"/>
            <ac:grpSpMk id="27" creationId="{3963AE85-BE5D-4975-BACF-DDDCC9C2ACDE}"/>
          </ac:grpSpMkLst>
        </pc:grpChg>
        <pc:picChg chg="add mod">
          <ac:chgData name="Briggs, Quinn" userId="bd4ed5c9-a142-40f7-8e5e-68f389f6aa57" providerId="ADAL" clId="{B2121D98-85CD-4C50-A234-136EBB0FDA66}" dt="2023-09-25T18:34:19.170" v="2338" actId="27614"/>
          <ac:picMkLst>
            <pc:docMk/>
            <pc:sldMk cId="1087863034" sldId="370"/>
            <ac:picMk id="4" creationId="{4FD26E24-5010-A2F1-55BF-A10335294547}"/>
          </ac:picMkLst>
        </pc:picChg>
        <pc:picChg chg="add del mod ord">
          <ac:chgData name="Briggs, Quinn" userId="bd4ed5c9-a142-40f7-8e5e-68f389f6aa57" providerId="ADAL" clId="{B2121D98-85CD-4C50-A234-136EBB0FDA66}" dt="2023-09-25T18:34:03.066" v="2332" actId="478"/>
          <ac:picMkLst>
            <pc:docMk/>
            <pc:sldMk cId="1087863034" sldId="370"/>
            <ac:picMk id="5" creationId="{88186EDC-BD9F-1BBC-6014-15EF6F9F85FB}"/>
          </ac:picMkLst>
        </pc:picChg>
        <pc:cxnChg chg="add del">
          <ac:chgData name="Briggs, Quinn" userId="bd4ed5c9-a142-40f7-8e5e-68f389f6aa57" providerId="ADAL" clId="{B2121D98-85CD-4C50-A234-136EBB0FDA66}" dt="2023-09-25T18:34:09.810" v="2334" actId="26606"/>
          <ac:cxnSpMkLst>
            <pc:docMk/>
            <pc:sldMk cId="1087863034" sldId="370"/>
            <ac:cxnSpMk id="20" creationId="{2BE880E9-2B86-4CDB-B5B7-308745CDD19D}"/>
          </ac:cxnSpMkLst>
        </pc:cxnChg>
        <pc:cxnChg chg="add">
          <ac:chgData name="Briggs, Quinn" userId="bd4ed5c9-a142-40f7-8e5e-68f389f6aa57" providerId="ADAL" clId="{B2121D98-85CD-4C50-A234-136EBB0FDA66}" dt="2023-09-25T18:34:09.810" v="2334" actId="26606"/>
          <ac:cxnSpMkLst>
            <pc:docMk/>
            <pc:sldMk cId="1087863034" sldId="370"/>
            <ac:cxnSpMk id="35" creationId="{36BE37AC-AD36-4C42-9B8C-C5500F4E7C63}"/>
          </ac:cxnSpMkLst>
        </pc:cxnChg>
      </pc:sldChg>
      <pc:sldChg chg="addSp delSp modSp new mod ord setBg addAnim delAnim">
        <pc:chgData name="Briggs, Quinn" userId="bd4ed5c9-a142-40f7-8e5e-68f389f6aa57" providerId="ADAL" clId="{B2121D98-85CD-4C50-A234-136EBB0FDA66}" dt="2023-09-25T18:36:11.741" v="2342"/>
        <pc:sldMkLst>
          <pc:docMk/>
          <pc:sldMk cId="1330121216" sldId="371"/>
        </pc:sldMkLst>
        <pc:spChg chg="mo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2" creationId="{66ED8773-80D8-4260-E1C2-CC3400E98CA2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17" creationId="{1CD07172-CD61-45EB-BEE3-F644503E5C8A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19" creationId="{1EADA5DB-ED12-413A-AAB5-6A8D1152E6C4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21" creationId="{8BA45E5C-ACB9-49E8-B4DB-5255C2376673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23" creationId="{857E618C-1D7B-4A51-90C1-6106CD8A1AE7}"/>
          </ac:spMkLst>
        </pc:spChg>
        <pc:spChg chg="add del">
          <ac:chgData name="Briggs, Quinn" userId="bd4ed5c9-a142-40f7-8e5e-68f389f6aa57" providerId="ADAL" clId="{B2121D98-85CD-4C50-A234-136EBB0FDA66}" dt="2023-09-25T16:33:33.374" v="1985" actId="26606"/>
          <ac:spMkLst>
            <pc:docMk/>
            <pc:sldMk cId="1330121216" sldId="371"/>
            <ac:spMk id="36" creationId="{AAE3107B-714A-461C-AC2A-394A70CFC733}"/>
          </ac:spMkLst>
        </pc:spChg>
        <pc:spChg chg="add del">
          <ac:chgData name="Briggs, Quinn" userId="bd4ed5c9-a142-40f7-8e5e-68f389f6aa57" providerId="ADAL" clId="{B2121D98-85CD-4C50-A234-136EBB0FDA66}" dt="2023-09-25T16:33:33.374" v="1985" actId="26606"/>
          <ac:spMkLst>
            <pc:docMk/>
            <pc:sldMk cId="1330121216" sldId="371"/>
            <ac:spMk id="46" creationId="{0E0A986F-4D9A-4E32-8DBD-A2B117A24F1A}"/>
          </ac:spMkLst>
        </pc:spChg>
        <pc:spChg chg="add del">
          <ac:chgData name="Briggs, Quinn" userId="bd4ed5c9-a142-40f7-8e5e-68f389f6aa57" providerId="ADAL" clId="{B2121D98-85CD-4C50-A234-136EBB0FDA66}" dt="2023-09-25T16:33:33.353" v="1984" actId="26606"/>
          <ac:spMkLst>
            <pc:docMk/>
            <pc:sldMk cId="1330121216" sldId="371"/>
            <ac:spMk id="59" creationId="{D652EAB3-B5F2-4AA3-B954-26F38AC67FD6}"/>
          </ac:spMkLst>
        </pc:spChg>
        <pc:spChg chg="add del">
          <ac:chgData name="Briggs, Quinn" userId="bd4ed5c9-a142-40f7-8e5e-68f389f6aa57" providerId="ADAL" clId="{B2121D98-85CD-4C50-A234-136EBB0FDA66}" dt="2023-09-25T16:33:33.353" v="1984" actId="26606"/>
          <ac:spMkLst>
            <pc:docMk/>
            <pc:sldMk cId="1330121216" sldId="371"/>
            <ac:spMk id="67" creationId="{C300DC63-2D52-4801-A37C-086809168F40}"/>
          </ac:spMkLst>
        </pc:spChg>
        <pc:spChg chg="add del">
          <ac:chgData name="Briggs, Quinn" userId="bd4ed5c9-a142-40f7-8e5e-68f389f6aa57" providerId="ADAL" clId="{B2121D98-85CD-4C50-A234-136EBB0FDA66}" dt="2023-09-25T16:33:58.774" v="1987" actId="26606"/>
          <ac:spMkLst>
            <pc:docMk/>
            <pc:sldMk cId="1330121216" sldId="371"/>
            <ac:spMk id="73" creationId="{C10CC07B-CA4C-49F7-A1FF-F96DA96FF427}"/>
          </ac:spMkLst>
        </pc:spChg>
        <pc:spChg chg="add del">
          <ac:chgData name="Briggs, Quinn" userId="bd4ed5c9-a142-40f7-8e5e-68f389f6aa57" providerId="ADAL" clId="{B2121D98-85CD-4C50-A234-136EBB0FDA66}" dt="2023-09-25T16:33:58.774" v="1987" actId="26606"/>
          <ac:spMkLst>
            <pc:docMk/>
            <pc:sldMk cId="1330121216" sldId="371"/>
            <ac:spMk id="75" creationId="{7D0E6809-DFB9-49E1-96CD-62D9E900E558}"/>
          </ac:spMkLst>
        </pc:spChg>
        <pc:spChg chg="add del">
          <ac:chgData name="Briggs, Quinn" userId="bd4ed5c9-a142-40f7-8e5e-68f389f6aa57" providerId="ADAL" clId="{B2121D98-85CD-4C50-A234-136EBB0FDA66}" dt="2023-09-25T16:34:44.231" v="1990" actId="26606"/>
          <ac:spMkLst>
            <pc:docMk/>
            <pc:sldMk cId="1330121216" sldId="371"/>
            <ac:spMk id="89" creationId="{14F4E26E-B7BD-49C6-B7AD-4F24F5FD6808}"/>
          </ac:spMkLst>
        </pc:spChg>
        <pc:spChg chg="add del">
          <ac:chgData name="Briggs, Quinn" userId="bd4ed5c9-a142-40f7-8e5e-68f389f6aa57" providerId="ADAL" clId="{B2121D98-85CD-4C50-A234-136EBB0FDA66}" dt="2023-09-25T16:34:44.231" v="1990" actId="26606"/>
          <ac:spMkLst>
            <pc:docMk/>
            <pc:sldMk cId="1330121216" sldId="371"/>
            <ac:spMk id="99" creationId="{2B2CA766-4922-481C-B582-0EF808F08B5B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1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3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5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7" creationId="{857E618C-1D7B-4A51-90C1-6106CD8A1AE7}"/>
          </ac:spMkLst>
        </pc:spChg>
        <pc:grpChg chg="add del">
          <ac:chgData name="Briggs, Quinn" userId="bd4ed5c9-a142-40f7-8e5e-68f389f6aa57" providerId="ADAL" clId="{B2121D98-85CD-4C50-A234-136EBB0FDA66}" dt="2023-09-25T16:32:48.067" v="1980" actId="26606"/>
          <ac:grpSpMkLst>
            <pc:docMk/>
            <pc:sldMk cId="1330121216" sldId="371"/>
            <ac:grpSpMk id="9" creationId="{749C117F-F390-437B-ADB0-57E87EFF34F5}"/>
          </ac:grpSpMkLst>
        </pc:grpChg>
        <pc:grpChg chg="add del">
          <ac:chgData name="Briggs, Quinn" userId="bd4ed5c9-a142-40f7-8e5e-68f389f6aa57" providerId="ADAL" clId="{B2121D98-85CD-4C50-A234-136EBB0FDA66}" dt="2023-09-25T16:33:33.374" v="1985" actId="26606"/>
          <ac:grpSpMkLst>
            <pc:docMk/>
            <pc:sldMk cId="1330121216" sldId="371"/>
            <ac:grpSpMk id="28" creationId="{6BD642B1-E8A0-4B5B-8E4A-D8EF15A08E32}"/>
          </ac:grpSpMkLst>
        </pc:grpChg>
        <pc:grpChg chg="add del">
          <ac:chgData name="Briggs, Quinn" userId="bd4ed5c9-a142-40f7-8e5e-68f389f6aa57" providerId="ADAL" clId="{B2121D98-85CD-4C50-A234-136EBB0FDA66}" dt="2023-09-25T16:33:33.374" v="1985" actId="26606"/>
          <ac:grpSpMkLst>
            <pc:docMk/>
            <pc:sldMk cId="1330121216" sldId="371"/>
            <ac:grpSpMk id="38" creationId="{AB3F6FE8-AF7E-4703-AB78-FD9AFD2AC2D4}"/>
          </ac:grpSpMkLst>
        </pc:grpChg>
        <pc:grpChg chg="add del">
          <ac:chgData name="Briggs, Quinn" userId="bd4ed5c9-a142-40f7-8e5e-68f389f6aa57" providerId="ADAL" clId="{B2121D98-85CD-4C50-A234-136EBB0FDA66}" dt="2023-09-25T16:33:33.353" v="1984" actId="26606"/>
          <ac:grpSpMkLst>
            <pc:docMk/>
            <pc:sldMk cId="1330121216" sldId="371"/>
            <ac:grpSpMk id="51" creationId="{E00ED58B-CEC5-4786-807F-E4D0A90B9081}"/>
          </ac:grpSpMkLst>
        </pc:grpChg>
        <pc:grpChg chg="add del">
          <ac:chgData name="Briggs, Quinn" userId="bd4ed5c9-a142-40f7-8e5e-68f389f6aa57" providerId="ADAL" clId="{B2121D98-85CD-4C50-A234-136EBB0FDA66}" dt="2023-09-25T16:33:33.353" v="1984" actId="26606"/>
          <ac:grpSpMkLst>
            <pc:docMk/>
            <pc:sldMk cId="1330121216" sldId="371"/>
            <ac:grpSpMk id="61" creationId="{BAD2BE7F-3E20-4AC6-9CFC-41A82B7E7D4B}"/>
          </ac:grpSpMkLst>
        </pc:grpChg>
        <pc:grpChg chg="add del">
          <ac:chgData name="Briggs, Quinn" userId="bd4ed5c9-a142-40f7-8e5e-68f389f6aa57" providerId="ADAL" clId="{B2121D98-85CD-4C50-A234-136EBB0FDA66}" dt="2023-09-25T16:33:58.774" v="1987" actId="26606"/>
          <ac:grpSpMkLst>
            <pc:docMk/>
            <pc:sldMk cId="1330121216" sldId="371"/>
            <ac:grpSpMk id="71" creationId="{3FEEE78B-6EC9-4EE6-B42A-C56FE0583E95}"/>
          </ac:grpSpMkLst>
        </pc:grpChg>
        <pc:grpChg chg="add del">
          <ac:chgData name="Briggs, Quinn" userId="bd4ed5c9-a142-40f7-8e5e-68f389f6aa57" providerId="ADAL" clId="{B2121D98-85CD-4C50-A234-136EBB0FDA66}" dt="2023-09-25T16:33:58.774" v="1987" actId="26606"/>
          <ac:grpSpMkLst>
            <pc:docMk/>
            <pc:sldMk cId="1330121216" sldId="371"/>
            <ac:grpSpMk id="74" creationId="{60BFC893-4B6A-49DA-9D35-814AA290F741}"/>
          </ac:grpSpMkLst>
        </pc:grpChg>
        <pc:grpChg chg="add del">
          <ac:chgData name="Briggs, Quinn" userId="bd4ed5c9-a142-40f7-8e5e-68f389f6aa57" providerId="ADAL" clId="{B2121D98-85CD-4C50-A234-136EBB0FDA66}" dt="2023-09-25T16:34:44.231" v="1990" actId="26606"/>
          <ac:grpSpMkLst>
            <pc:docMk/>
            <pc:sldMk cId="1330121216" sldId="371"/>
            <ac:grpSpMk id="81" creationId="{B99C5CFC-075D-4F3F-9F9F-661FE5402C81}"/>
          </ac:grpSpMkLst>
        </pc:grpChg>
        <pc:grpChg chg="add del">
          <ac:chgData name="Briggs, Quinn" userId="bd4ed5c9-a142-40f7-8e5e-68f389f6aa57" providerId="ADAL" clId="{B2121D98-85CD-4C50-A234-136EBB0FDA66}" dt="2023-09-25T16:34:44.231" v="1990" actId="26606"/>
          <ac:grpSpMkLst>
            <pc:docMk/>
            <pc:sldMk cId="1330121216" sldId="371"/>
            <ac:grpSpMk id="91" creationId="{C29A6A36-B6E5-40A8-981C-F379878437C6}"/>
          </ac:grpSpMkLst>
        </pc:grpChg>
        <pc:grpChg chg="add del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04" creationId="{B99C5CFC-075D-4F3F-9F9F-661FE5402C81}"/>
          </ac:grpSpMkLst>
        </pc:grpChg>
        <pc:grpChg chg="add del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12" creationId="{66DEB1E7-63A4-4EBA-92AE-4402F6F858BC}"/>
          </ac:grpSpMkLst>
        </pc:grpChg>
        <pc:grpChg chg="add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23" creationId="{749C117F-F390-437B-ADB0-57E87EFF34F5}"/>
          </ac:grpSpMkLst>
        </pc:grp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4" creationId="{A96D37F5-2152-77F7-E705-B643F0045478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6" creationId="{30FF7287-92EC-E636-E66E-CCD34629BD39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8" creationId="{327EAF6E-9F7A-500D-226D-4FBDD789EA83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16" creationId="{C09CBFDA-21D6-D826-F08A-442CE9F1D811}"/>
          </ac:picMkLst>
        </pc:picChg>
        <pc:picChg chg="add del">
          <ac:chgData name="Briggs, Quinn" userId="bd4ed5c9-a142-40f7-8e5e-68f389f6aa57" providerId="ADAL" clId="{B2121D98-85CD-4C50-A234-136EBB0FDA66}" dt="2023-09-25T16:34:39.192" v="1989" actId="22"/>
          <ac:picMkLst>
            <pc:docMk/>
            <pc:sldMk cId="1330121216" sldId="371"/>
            <ac:picMk id="20" creationId="{2A458CBD-78B4-E8B9-57D3-83E3C3084CDC}"/>
          </ac:picMkLst>
        </pc:picChg>
        <pc:picChg chg="add del mo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24" creationId="{3780BFB0-9004-B5DF-D4ED-F1DD55D12700}"/>
          </ac:picMkLst>
        </pc:picChg>
        <pc:picChg chg="add del mo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26" creationId="{F3415D8A-EC1B-9555-DF11-D5C273C371C7}"/>
          </ac:picMkLst>
        </pc:picChg>
        <pc:picChg chg="add mod">
          <ac:chgData name="Briggs, Quinn" userId="bd4ed5c9-a142-40f7-8e5e-68f389f6aa57" providerId="ADAL" clId="{B2121D98-85CD-4C50-A234-136EBB0FDA66}" dt="2023-09-25T16:40:08.658" v="2059" actId="26606"/>
          <ac:picMkLst>
            <pc:docMk/>
            <pc:sldMk cId="1330121216" sldId="371"/>
            <ac:picMk id="33" creationId="{A264FA48-6786-5167-F7E8-F188C6BF3D14}"/>
          </ac:picMkLst>
        </pc:picChg>
        <pc:cxnChg chg="add del">
          <ac:chgData name="Briggs, Quinn" userId="bd4ed5c9-a142-40f7-8e5e-68f389f6aa57" providerId="ADAL" clId="{B2121D98-85CD-4C50-A234-136EBB0FDA66}" dt="2023-09-25T16:32:48.067" v="1980" actId="26606"/>
          <ac:cxnSpMkLst>
            <pc:docMk/>
            <pc:sldMk cId="1330121216" sldId="371"/>
            <ac:cxnSpMk id="15" creationId="{20742BC3-654B-4E41-9A6A-73A42E477639}"/>
          </ac:cxnSpMkLst>
        </pc:cxnChg>
        <pc:cxnChg chg="add del">
          <ac:chgData name="Briggs, Quinn" userId="bd4ed5c9-a142-40f7-8e5e-68f389f6aa57" providerId="ADAL" clId="{B2121D98-85CD-4C50-A234-136EBB0FDA66}" dt="2023-09-25T16:33:33.374" v="1985" actId="26606"/>
          <ac:cxnSpMkLst>
            <pc:docMk/>
            <pc:sldMk cId="1330121216" sldId="371"/>
            <ac:cxnSpMk id="34" creationId="{1870FE29-3AF7-4226-8303-7C1B0B8E1F68}"/>
          </ac:cxnSpMkLst>
        </pc:cxnChg>
        <pc:cxnChg chg="add del">
          <ac:chgData name="Briggs, Quinn" userId="bd4ed5c9-a142-40f7-8e5e-68f389f6aa57" providerId="ADAL" clId="{B2121D98-85CD-4C50-A234-136EBB0FDA66}" dt="2023-09-25T16:33:33.374" v="1985" actId="26606"/>
          <ac:cxnSpMkLst>
            <pc:docMk/>
            <pc:sldMk cId="1330121216" sldId="371"/>
            <ac:cxnSpMk id="44" creationId="{A36D75B7-CF09-4927-A857-F377500265D8}"/>
          </ac:cxnSpMkLst>
        </pc:cxnChg>
        <pc:cxnChg chg="add del">
          <ac:chgData name="Briggs, Quinn" userId="bd4ed5c9-a142-40f7-8e5e-68f389f6aa57" providerId="ADAL" clId="{B2121D98-85CD-4C50-A234-136EBB0FDA66}" dt="2023-09-25T16:33:33.353" v="1984" actId="26606"/>
          <ac:cxnSpMkLst>
            <pc:docMk/>
            <pc:sldMk cId="1330121216" sldId="371"/>
            <ac:cxnSpMk id="57" creationId="{FE334D75-621B-40C8-8B6E-F7444F8C0FF6}"/>
          </ac:cxnSpMkLst>
        </pc:cxnChg>
        <pc:cxnChg chg="add del">
          <ac:chgData name="Briggs, Quinn" userId="bd4ed5c9-a142-40f7-8e5e-68f389f6aa57" providerId="ADAL" clId="{B2121D98-85CD-4C50-A234-136EBB0FDA66}" dt="2023-09-25T16:33:33.353" v="1984" actId="26606"/>
          <ac:cxnSpMkLst>
            <pc:docMk/>
            <pc:sldMk cId="1330121216" sldId="371"/>
            <ac:cxnSpMk id="69" creationId="{29310625-7B00-47AC-8816-DB1D867D4CFD}"/>
          </ac:cxnSpMkLst>
        </pc:cxnChg>
        <pc:cxnChg chg="add del">
          <ac:chgData name="Briggs, Quinn" userId="bd4ed5c9-a142-40f7-8e5e-68f389f6aa57" providerId="ADAL" clId="{B2121D98-85CD-4C50-A234-136EBB0FDA66}" dt="2023-09-25T16:33:58.774" v="1987" actId="26606"/>
          <ac:cxnSpMkLst>
            <pc:docMk/>
            <pc:sldMk cId="1330121216" sldId="371"/>
            <ac:cxnSpMk id="72" creationId="{A82A5FDC-0CB0-426A-A974-5B7A646F2EC1}"/>
          </ac:cxnSpMkLst>
        </pc:cxnChg>
        <pc:cxnChg chg="add del">
          <ac:chgData name="Briggs, Quinn" userId="bd4ed5c9-a142-40f7-8e5e-68f389f6aa57" providerId="ADAL" clId="{B2121D98-85CD-4C50-A234-136EBB0FDA66}" dt="2023-09-25T16:33:58.774" v="1987" actId="26606"/>
          <ac:cxnSpMkLst>
            <pc:docMk/>
            <pc:sldMk cId="1330121216" sldId="371"/>
            <ac:cxnSpMk id="76" creationId="{5714A049-40FE-4FF6-9176-06ADCD274E2E}"/>
          </ac:cxnSpMkLst>
        </pc:cxnChg>
        <pc:cxnChg chg="add del">
          <ac:chgData name="Briggs, Quinn" userId="bd4ed5c9-a142-40f7-8e5e-68f389f6aa57" providerId="ADAL" clId="{B2121D98-85CD-4C50-A234-136EBB0FDA66}" dt="2023-09-25T16:34:44.231" v="1990" actId="26606"/>
          <ac:cxnSpMkLst>
            <pc:docMk/>
            <pc:sldMk cId="1330121216" sldId="371"/>
            <ac:cxnSpMk id="87" creationId="{CEED47D7-3B89-48AD-96EB-9331E99785BA}"/>
          </ac:cxnSpMkLst>
        </pc:cxnChg>
        <pc:cxnChg chg="add del">
          <ac:chgData name="Briggs, Quinn" userId="bd4ed5c9-a142-40f7-8e5e-68f389f6aa57" providerId="ADAL" clId="{B2121D98-85CD-4C50-A234-136EBB0FDA66}" dt="2023-09-25T16:34:44.231" v="1990" actId="26606"/>
          <ac:cxnSpMkLst>
            <pc:docMk/>
            <pc:sldMk cId="1330121216" sldId="371"/>
            <ac:cxnSpMk id="97" creationId="{67DBC21B-1F85-4A97-8558-A8DEF83DEADA}"/>
          </ac:cxnSpMkLst>
        </pc:cxnChg>
        <pc:cxnChg chg="add del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10" creationId="{CEED47D7-3B89-48AD-96EB-9331E99785BA}"/>
          </ac:cxnSpMkLst>
        </pc:cxnChg>
        <pc:cxnChg chg="add del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18" creationId="{9656B20E-7353-4E2E-90DC-4447F743086E}"/>
          </ac:cxnSpMkLst>
        </pc:cxnChg>
        <pc:cxnChg chg="add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29" creationId="{20742BC3-654B-4E41-9A6A-73A42E47763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04AAB-59C5-414A-8E83-A041EC0B6A3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2AFA67-8F03-416E-8D6B-616285C53C25}">
      <dgm:prSet/>
      <dgm:spPr/>
      <dgm:t>
        <a:bodyPr/>
        <a:lstStyle/>
        <a:p>
          <a:r>
            <a:rPr lang="en-US" dirty="0"/>
            <a:t>Self-Management</a:t>
          </a:r>
        </a:p>
      </dgm:t>
    </dgm:pt>
    <dgm:pt modelId="{48AAE023-A49F-4A0E-B159-BCE05CACD4EA}" type="parTrans" cxnId="{E7704D0E-2217-42EC-ABBC-1F411044FE12}">
      <dgm:prSet/>
      <dgm:spPr/>
      <dgm:t>
        <a:bodyPr/>
        <a:lstStyle/>
        <a:p>
          <a:endParaRPr lang="en-US"/>
        </a:p>
      </dgm:t>
    </dgm:pt>
    <dgm:pt modelId="{C92CA66C-70BC-4C9D-B17B-96D2B60B00B6}" type="sibTrans" cxnId="{E7704D0E-2217-42EC-ABBC-1F411044FE12}">
      <dgm:prSet/>
      <dgm:spPr/>
      <dgm:t>
        <a:bodyPr/>
        <a:lstStyle/>
        <a:p>
          <a:endParaRPr lang="en-US"/>
        </a:p>
      </dgm:t>
    </dgm:pt>
    <dgm:pt modelId="{A640CFAC-6462-44C4-B1F3-105FF34E924D}">
      <dgm:prSet/>
      <dgm:spPr/>
      <dgm:t>
        <a:bodyPr/>
        <a:lstStyle/>
        <a:p>
          <a:r>
            <a:rPr lang="en-US" dirty="0"/>
            <a:t>Assignments</a:t>
          </a:r>
        </a:p>
      </dgm:t>
    </dgm:pt>
    <dgm:pt modelId="{01134C99-7379-4A6E-A0F9-38B13B7E48AD}" type="parTrans" cxnId="{6E3FDAA0-E6E9-4A6E-B99A-38117084C417}">
      <dgm:prSet/>
      <dgm:spPr/>
      <dgm:t>
        <a:bodyPr/>
        <a:lstStyle/>
        <a:p>
          <a:endParaRPr lang="en-US"/>
        </a:p>
      </dgm:t>
    </dgm:pt>
    <dgm:pt modelId="{332BCFD8-102B-4280-9378-6DDC748BE1DA}" type="sibTrans" cxnId="{6E3FDAA0-E6E9-4A6E-B99A-38117084C417}">
      <dgm:prSet/>
      <dgm:spPr/>
      <dgm:t>
        <a:bodyPr/>
        <a:lstStyle/>
        <a:p>
          <a:endParaRPr lang="en-US"/>
        </a:p>
      </dgm:t>
    </dgm:pt>
    <dgm:pt modelId="{B429AC08-6AF0-4179-A115-0EB03AF5683C}">
      <dgm:prSet/>
      <dgm:spPr/>
      <dgm:t>
        <a:bodyPr/>
        <a:lstStyle/>
        <a:p>
          <a:r>
            <a:rPr lang="en-US" dirty="0"/>
            <a:t>Review assignments and due dates</a:t>
          </a:r>
        </a:p>
      </dgm:t>
    </dgm:pt>
    <dgm:pt modelId="{AFE489C7-3441-4435-B25B-F76E2E93A087}" type="parTrans" cxnId="{6187459D-DCE3-4BFE-B5E3-DA7B0D8EC902}">
      <dgm:prSet/>
      <dgm:spPr/>
      <dgm:t>
        <a:bodyPr/>
        <a:lstStyle/>
        <a:p>
          <a:endParaRPr lang="en-US"/>
        </a:p>
      </dgm:t>
    </dgm:pt>
    <dgm:pt modelId="{8486569B-41A5-4BF2-B97C-E087D0B39E15}" type="sibTrans" cxnId="{6187459D-DCE3-4BFE-B5E3-DA7B0D8EC902}">
      <dgm:prSet/>
      <dgm:spPr/>
      <dgm:t>
        <a:bodyPr/>
        <a:lstStyle/>
        <a:p>
          <a:endParaRPr lang="en-US"/>
        </a:p>
      </dgm:t>
    </dgm:pt>
    <dgm:pt modelId="{ED3B171E-6EFA-4DEB-B304-2A413F1C50A1}">
      <dgm:prSet/>
      <dgm:spPr/>
      <dgm:t>
        <a:bodyPr/>
        <a:lstStyle/>
        <a:p>
          <a:r>
            <a:rPr lang="en-US" dirty="0"/>
            <a:t>Initial the roll</a:t>
          </a:r>
        </a:p>
      </dgm:t>
    </dgm:pt>
    <dgm:pt modelId="{A99E849E-4C33-4F01-9DDC-2F401C9038E5}" type="parTrans" cxnId="{2AC814ED-ECD0-4F6C-A6E3-B49C40093850}">
      <dgm:prSet/>
      <dgm:spPr/>
      <dgm:t>
        <a:bodyPr/>
        <a:lstStyle/>
        <a:p>
          <a:endParaRPr lang="en-US"/>
        </a:p>
      </dgm:t>
    </dgm:pt>
    <dgm:pt modelId="{63430D54-C305-41C9-A387-4F040D1BC982}" type="sibTrans" cxnId="{2AC814ED-ECD0-4F6C-A6E3-B49C40093850}">
      <dgm:prSet/>
      <dgm:spPr/>
      <dgm:t>
        <a:bodyPr/>
        <a:lstStyle/>
        <a:p>
          <a:endParaRPr lang="en-US"/>
        </a:p>
      </dgm:t>
    </dgm:pt>
    <dgm:pt modelId="{D962CEAB-D7C4-4061-84D8-FC3F2BC9683A}">
      <dgm:prSet/>
      <dgm:spPr/>
      <dgm:t>
        <a:bodyPr/>
        <a:lstStyle/>
        <a:p>
          <a:r>
            <a:rPr lang="en-US" dirty="0"/>
            <a:t>Habit formation</a:t>
          </a:r>
        </a:p>
      </dgm:t>
    </dgm:pt>
    <dgm:pt modelId="{9475AF17-0C64-49DA-BE36-6D6820A1F364}" type="parTrans" cxnId="{6B3B9A46-ABC0-40E6-B98A-A0FB63134E34}">
      <dgm:prSet/>
      <dgm:spPr/>
      <dgm:t>
        <a:bodyPr/>
        <a:lstStyle/>
        <a:p>
          <a:endParaRPr lang="en-US"/>
        </a:p>
      </dgm:t>
    </dgm:pt>
    <dgm:pt modelId="{C20BDC0E-A052-45C7-955E-30ED08185D23}" type="sibTrans" cxnId="{6B3B9A46-ABC0-40E6-B98A-A0FB63134E34}">
      <dgm:prSet/>
      <dgm:spPr/>
      <dgm:t>
        <a:bodyPr/>
        <a:lstStyle/>
        <a:p>
          <a:endParaRPr lang="en-US"/>
        </a:p>
      </dgm:t>
    </dgm:pt>
    <dgm:pt modelId="{D5AF74B5-5E5B-4C43-983D-2FDC665314D8}">
      <dgm:prSet/>
      <dgm:spPr/>
      <dgm:t>
        <a:bodyPr/>
        <a:lstStyle/>
        <a:p>
          <a:r>
            <a:rPr lang="en-US" dirty="0"/>
            <a:t>Positive Outlook</a:t>
          </a:r>
        </a:p>
      </dgm:t>
    </dgm:pt>
    <dgm:pt modelId="{69CDC02C-519D-40F1-AEED-FDD9A0045D29}" type="parTrans" cxnId="{789BB1FB-8967-44AD-9083-74ED8CE545E8}">
      <dgm:prSet/>
      <dgm:spPr/>
    </dgm:pt>
    <dgm:pt modelId="{561DD801-4855-4CED-8222-A7526ECF3951}" type="sibTrans" cxnId="{789BB1FB-8967-44AD-9083-74ED8CE545E8}">
      <dgm:prSet/>
      <dgm:spPr/>
    </dgm:pt>
    <dgm:pt modelId="{F59558D2-3D63-4BE9-B721-863CFB605C34}">
      <dgm:prSet/>
      <dgm:spPr/>
      <dgm:t>
        <a:bodyPr/>
        <a:lstStyle/>
        <a:p>
          <a:r>
            <a:rPr lang="en-US" dirty="0"/>
            <a:t>Goal Setting</a:t>
          </a:r>
        </a:p>
      </dgm:t>
    </dgm:pt>
    <dgm:pt modelId="{89A1B4F8-0FFD-4091-9AD4-BD85E49AD280}" type="parTrans" cxnId="{B8756C9C-5BDF-4EA6-9A1F-ECA782D74520}">
      <dgm:prSet/>
      <dgm:spPr/>
    </dgm:pt>
    <dgm:pt modelId="{F446E196-0004-4A2E-BF38-07A344668C01}" type="sibTrans" cxnId="{B8756C9C-5BDF-4EA6-9A1F-ECA782D74520}">
      <dgm:prSet/>
      <dgm:spPr/>
    </dgm:pt>
    <dgm:pt modelId="{3CB15B96-B0B8-45A4-8F31-648282F439A4}">
      <dgm:prSet/>
      <dgm:spPr/>
      <dgm:t>
        <a:bodyPr/>
        <a:lstStyle/>
        <a:p>
          <a:r>
            <a:rPr lang="en-US" dirty="0"/>
            <a:t>Vision Boards</a:t>
          </a:r>
        </a:p>
      </dgm:t>
    </dgm:pt>
    <dgm:pt modelId="{5FBCD96C-3455-49BE-9FC4-11B8734D3085}" type="parTrans" cxnId="{DCD2F4A9-7E84-489A-9DBC-2F6E3E162B30}">
      <dgm:prSet/>
      <dgm:spPr/>
    </dgm:pt>
    <dgm:pt modelId="{57342E89-CAAF-4D7E-8324-CAF0525722B2}" type="sibTrans" cxnId="{DCD2F4A9-7E84-489A-9DBC-2F6E3E162B30}">
      <dgm:prSet/>
      <dgm:spPr/>
    </dgm:pt>
    <dgm:pt modelId="{094A5635-5FFE-4ABA-937A-0FDB392C444D}" type="pres">
      <dgm:prSet presAssocID="{81104AAB-59C5-414A-8E83-A041EC0B6A3C}" presName="linear" presStyleCnt="0">
        <dgm:presLayoutVars>
          <dgm:dir/>
          <dgm:animLvl val="lvl"/>
          <dgm:resizeHandles val="exact"/>
        </dgm:presLayoutVars>
      </dgm:prSet>
      <dgm:spPr/>
    </dgm:pt>
    <dgm:pt modelId="{AB438E1E-DCB9-4975-B949-B158E0205CAB}" type="pres">
      <dgm:prSet presAssocID="{A640CFAC-6462-44C4-B1F3-105FF34E924D}" presName="parentLin" presStyleCnt="0"/>
      <dgm:spPr/>
    </dgm:pt>
    <dgm:pt modelId="{2F0AC9DC-FE00-41EB-9F8F-851D76A9D8FD}" type="pres">
      <dgm:prSet presAssocID="{A640CFAC-6462-44C4-B1F3-105FF34E924D}" presName="parentLeftMargin" presStyleLbl="node1" presStyleIdx="0" presStyleCnt="2"/>
      <dgm:spPr/>
    </dgm:pt>
    <dgm:pt modelId="{23157C6E-4A51-48A3-B8BF-597EF6CE1C41}" type="pres">
      <dgm:prSet presAssocID="{A640CFAC-6462-44C4-B1F3-105FF34E92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629E8CE-9140-40F6-92CC-B424EC25ACCF}" type="pres">
      <dgm:prSet presAssocID="{A640CFAC-6462-44C4-B1F3-105FF34E924D}" presName="negativeSpace" presStyleCnt="0"/>
      <dgm:spPr/>
    </dgm:pt>
    <dgm:pt modelId="{FF7FF1A8-42B4-4B9D-8395-BF48C2C9002F}" type="pres">
      <dgm:prSet presAssocID="{A640CFAC-6462-44C4-B1F3-105FF34E924D}" presName="childText" presStyleLbl="conFgAcc1" presStyleIdx="0" presStyleCnt="2">
        <dgm:presLayoutVars>
          <dgm:bulletEnabled val="1"/>
        </dgm:presLayoutVars>
      </dgm:prSet>
      <dgm:spPr/>
    </dgm:pt>
    <dgm:pt modelId="{CB9591E0-46F6-4B10-B1A1-E9DB3A33BF13}" type="pres">
      <dgm:prSet presAssocID="{332BCFD8-102B-4280-9378-6DDC748BE1DA}" presName="spaceBetweenRectangles" presStyleCnt="0"/>
      <dgm:spPr/>
    </dgm:pt>
    <dgm:pt modelId="{053E5F71-729E-4DBB-92C2-1CBE2481BFCE}" type="pres">
      <dgm:prSet presAssocID="{272AFA67-8F03-416E-8D6B-616285C53C25}" presName="parentLin" presStyleCnt="0"/>
      <dgm:spPr/>
    </dgm:pt>
    <dgm:pt modelId="{B4530CCD-BD06-4A51-B681-1272021B5D5B}" type="pres">
      <dgm:prSet presAssocID="{272AFA67-8F03-416E-8D6B-616285C53C25}" presName="parentLeftMargin" presStyleLbl="node1" presStyleIdx="0" presStyleCnt="2"/>
      <dgm:spPr/>
    </dgm:pt>
    <dgm:pt modelId="{BE7291FB-3F6E-4407-996B-2CE6A52FE0A6}" type="pres">
      <dgm:prSet presAssocID="{272AFA67-8F03-416E-8D6B-616285C53C2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2E52DB5-150E-4D4D-BB5C-6A9365322ACB}" type="pres">
      <dgm:prSet presAssocID="{272AFA67-8F03-416E-8D6B-616285C53C25}" presName="negativeSpace" presStyleCnt="0"/>
      <dgm:spPr/>
    </dgm:pt>
    <dgm:pt modelId="{18C0179B-A4BE-410D-92B4-D3A950E10E56}" type="pres">
      <dgm:prSet presAssocID="{272AFA67-8F03-416E-8D6B-616285C53C25}" presName="childText" presStyleLbl="conFgAcc1" presStyleIdx="1" presStyleCnt="2" custLinFactNeighborX="-450" custLinFactNeighborY="3601">
        <dgm:presLayoutVars>
          <dgm:bulletEnabled val="1"/>
        </dgm:presLayoutVars>
      </dgm:prSet>
      <dgm:spPr/>
    </dgm:pt>
  </dgm:ptLst>
  <dgm:cxnLst>
    <dgm:cxn modelId="{E7704D0E-2217-42EC-ABBC-1F411044FE12}" srcId="{81104AAB-59C5-414A-8E83-A041EC0B6A3C}" destId="{272AFA67-8F03-416E-8D6B-616285C53C25}" srcOrd="1" destOrd="0" parTransId="{48AAE023-A49F-4A0E-B159-BCE05CACD4EA}" sibTransId="{C92CA66C-70BC-4C9D-B17B-96D2B60B00B6}"/>
    <dgm:cxn modelId="{866DA911-4E64-4489-8722-6FC3E432F3D1}" type="presOf" srcId="{ED3B171E-6EFA-4DEB-B304-2A413F1C50A1}" destId="{FF7FF1A8-42B4-4B9D-8395-BF48C2C9002F}" srcOrd="0" destOrd="1" presId="urn:microsoft.com/office/officeart/2005/8/layout/list1"/>
    <dgm:cxn modelId="{6B3B9A46-ABC0-40E6-B98A-A0FB63134E34}" srcId="{272AFA67-8F03-416E-8D6B-616285C53C25}" destId="{D962CEAB-D7C4-4061-84D8-FC3F2BC9683A}" srcOrd="1" destOrd="0" parTransId="{9475AF17-0C64-49DA-BE36-6D6820A1F364}" sibTransId="{C20BDC0E-A052-45C7-955E-30ED08185D23}"/>
    <dgm:cxn modelId="{313EEB69-305A-4302-8AEA-8985BC95B26B}" type="presOf" srcId="{F59558D2-3D63-4BE9-B721-863CFB605C34}" destId="{18C0179B-A4BE-410D-92B4-D3A950E10E56}" srcOrd="0" destOrd="2" presId="urn:microsoft.com/office/officeart/2005/8/layout/list1"/>
    <dgm:cxn modelId="{F6086A6E-183A-4358-9482-8C0318AD11E4}" type="presOf" srcId="{272AFA67-8F03-416E-8D6B-616285C53C25}" destId="{B4530CCD-BD06-4A51-B681-1272021B5D5B}" srcOrd="0" destOrd="0" presId="urn:microsoft.com/office/officeart/2005/8/layout/list1"/>
    <dgm:cxn modelId="{BAA63E82-C2FA-4DAC-B2B1-0D705EA8008B}" type="presOf" srcId="{D962CEAB-D7C4-4061-84D8-FC3F2BC9683A}" destId="{18C0179B-A4BE-410D-92B4-D3A950E10E56}" srcOrd="0" destOrd="1" presId="urn:microsoft.com/office/officeart/2005/8/layout/list1"/>
    <dgm:cxn modelId="{CA01718B-6CD9-4D36-90BD-B7F82A7A878C}" type="presOf" srcId="{3CB15B96-B0B8-45A4-8F31-648282F439A4}" destId="{18C0179B-A4BE-410D-92B4-D3A950E10E56}" srcOrd="0" destOrd="3" presId="urn:microsoft.com/office/officeart/2005/8/layout/list1"/>
    <dgm:cxn modelId="{38BEDF90-0899-44A8-B810-4B2EBFA2CEB8}" type="presOf" srcId="{A640CFAC-6462-44C4-B1F3-105FF34E924D}" destId="{2F0AC9DC-FE00-41EB-9F8F-851D76A9D8FD}" srcOrd="0" destOrd="0" presId="urn:microsoft.com/office/officeart/2005/8/layout/list1"/>
    <dgm:cxn modelId="{B8756C9C-5BDF-4EA6-9A1F-ECA782D74520}" srcId="{272AFA67-8F03-416E-8D6B-616285C53C25}" destId="{F59558D2-3D63-4BE9-B721-863CFB605C34}" srcOrd="2" destOrd="0" parTransId="{89A1B4F8-0FFD-4091-9AD4-BD85E49AD280}" sibTransId="{F446E196-0004-4A2E-BF38-07A344668C01}"/>
    <dgm:cxn modelId="{6187459D-DCE3-4BFE-B5E3-DA7B0D8EC902}" srcId="{A640CFAC-6462-44C4-B1F3-105FF34E924D}" destId="{B429AC08-6AF0-4179-A115-0EB03AF5683C}" srcOrd="0" destOrd="0" parTransId="{AFE489C7-3441-4435-B25B-F76E2E93A087}" sibTransId="{8486569B-41A5-4BF2-B97C-E087D0B39E15}"/>
    <dgm:cxn modelId="{6E3FDAA0-E6E9-4A6E-B99A-38117084C417}" srcId="{81104AAB-59C5-414A-8E83-A041EC0B6A3C}" destId="{A640CFAC-6462-44C4-B1F3-105FF34E924D}" srcOrd="0" destOrd="0" parTransId="{01134C99-7379-4A6E-A0F9-38B13B7E48AD}" sibTransId="{332BCFD8-102B-4280-9378-6DDC748BE1DA}"/>
    <dgm:cxn modelId="{DCD2F4A9-7E84-489A-9DBC-2F6E3E162B30}" srcId="{272AFA67-8F03-416E-8D6B-616285C53C25}" destId="{3CB15B96-B0B8-45A4-8F31-648282F439A4}" srcOrd="3" destOrd="0" parTransId="{5FBCD96C-3455-49BE-9FC4-11B8734D3085}" sibTransId="{57342E89-CAAF-4D7E-8324-CAF0525722B2}"/>
    <dgm:cxn modelId="{C90943AB-CA7C-4373-8E4D-5F6F02F7109E}" type="presOf" srcId="{81104AAB-59C5-414A-8E83-A041EC0B6A3C}" destId="{094A5635-5FFE-4ABA-937A-0FDB392C444D}" srcOrd="0" destOrd="0" presId="urn:microsoft.com/office/officeart/2005/8/layout/list1"/>
    <dgm:cxn modelId="{22D25CAC-C92B-439F-9884-961C609C0E07}" type="presOf" srcId="{A640CFAC-6462-44C4-B1F3-105FF34E924D}" destId="{23157C6E-4A51-48A3-B8BF-597EF6CE1C41}" srcOrd="1" destOrd="0" presId="urn:microsoft.com/office/officeart/2005/8/layout/list1"/>
    <dgm:cxn modelId="{D724E6CC-8F77-44F7-9027-6F18767C4ECA}" type="presOf" srcId="{D5AF74B5-5E5B-4C43-983D-2FDC665314D8}" destId="{18C0179B-A4BE-410D-92B4-D3A950E10E56}" srcOrd="0" destOrd="0" presId="urn:microsoft.com/office/officeart/2005/8/layout/list1"/>
    <dgm:cxn modelId="{747BFFE0-5961-4853-BE07-2A50841DCE6B}" type="presOf" srcId="{272AFA67-8F03-416E-8D6B-616285C53C25}" destId="{BE7291FB-3F6E-4407-996B-2CE6A52FE0A6}" srcOrd="1" destOrd="0" presId="urn:microsoft.com/office/officeart/2005/8/layout/list1"/>
    <dgm:cxn modelId="{2AC814ED-ECD0-4F6C-A6E3-B49C40093850}" srcId="{A640CFAC-6462-44C4-B1F3-105FF34E924D}" destId="{ED3B171E-6EFA-4DEB-B304-2A413F1C50A1}" srcOrd="1" destOrd="0" parTransId="{A99E849E-4C33-4F01-9DDC-2F401C9038E5}" sibTransId="{63430D54-C305-41C9-A387-4F040D1BC982}"/>
    <dgm:cxn modelId="{BCB2E1F8-8E47-4D2E-A1CB-AA8AC69E3A68}" type="presOf" srcId="{B429AC08-6AF0-4179-A115-0EB03AF5683C}" destId="{FF7FF1A8-42B4-4B9D-8395-BF48C2C9002F}" srcOrd="0" destOrd="0" presId="urn:microsoft.com/office/officeart/2005/8/layout/list1"/>
    <dgm:cxn modelId="{789BB1FB-8967-44AD-9083-74ED8CE545E8}" srcId="{272AFA67-8F03-416E-8D6B-616285C53C25}" destId="{D5AF74B5-5E5B-4C43-983D-2FDC665314D8}" srcOrd="0" destOrd="0" parTransId="{69CDC02C-519D-40F1-AEED-FDD9A0045D29}" sibTransId="{561DD801-4855-4CED-8222-A7526ECF3951}"/>
    <dgm:cxn modelId="{CAE04CFA-3A0B-4B39-8DC8-4573BB181D4B}" type="presParOf" srcId="{094A5635-5FFE-4ABA-937A-0FDB392C444D}" destId="{AB438E1E-DCB9-4975-B949-B158E0205CAB}" srcOrd="0" destOrd="0" presId="urn:microsoft.com/office/officeart/2005/8/layout/list1"/>
    <dgm:cxn modelId="{34DFBB2A-1F91-44E0-B704-3938B0FEDCE1}" type="presParOf" srcId="{AB438E1E-DCB9-4975-B949-B158E0205CAB}" destId="{2F0AC9DC-FE00-41EB-9F8F-851D76A9D8FD}" srcOrd="0" destOrd="0" presId="urn:microsoft.com/office/officeart/2005/8/layout/list1"/>
    <dgm:cxn modelId="{3AC529A4-7E33-4828-B721-15712F02B31A}" type="presParOf" srcId="{AB438E1E-DCB9-4975-B949-B158E0205CAB}" destId="{23157C6E-4A51-48A3-B8BF-597EF6CE1C41}" srcOrd="1" destOrd="0" presId="urn:microsoft.com/office/officeart/2005/8/layout/list1"/>
    <dgm:cxn modelId="{31342DED-C710-4068-AA67-C77A703621A2}" type="presParOf" srcId="{094A5635-5FFE-4ABA-937A-0FDB392C444D}" destId="{D629E8CE-9140-40F6-92CC-B424EC25ACCF}" srcOrd="1" destOrd="0" presId="urn:microsoft.com/office/officeart/2005/8/layout/list1"/>
    <dgm:cxn modelId="{C574BE19-D753-4D41-A580-2ED1A129A5C4}" type="presParOf" srcId="{094A5635-5FFE-4ABA-937A-0FDB392C444D}" destId="{FF7FF1A8-42B4-4B9D-8395-BF48C2C9002F}" srcOrd="2" destOrd="0" presId="urn:microsoft.com/office/officeart/2005/8/layout/list1"/>
    <dgm:cxn modelId="{30CC874F-8691-4EB7-93D2-5841A5C42C01}" type="presParOf" srcId="{094A5635-5FFE-4ABA-937A-0FDB392C444D}" destId="{CB9591E0-46F6-4B10-B1A1-E9DB3A33BF13}" srcOrd="3" destOrd="0" presId="urn:microsoft.com/office/officeart/2005/8/layout/list1"/>
    <dgm:cxn modelId="{DB45F87E-B9E2-4640-9B4F-098745EEE4AD}" type="presParOf" srcId="{094A5635-5FFE-4ABA-937A-0FDB392C444D}" destId="{053E5F71-729E-4DBB-92C2-1CBE2481BFCE}" srcOrd="4" destOrd="0" presId="urn:microsoft.com/office/officeart/2005/8/layout/list1"/>
    <dgm:cxn modelId="{27E4F0FD-F5CB-46AB-BCDA-D5A3C832C046}" type="presParOf" srcId="{053E5F71-729E-4DBB-92C2-1CBE2481BFCE}" destId="{B4530CCD-BD06-4A51-B681-1272021B5D5B}" srcOrd="0" destOrd="0" presId="urn:microsoft.com/office/officeart/2005/8/layout/list1"/>
    <dgm:cxn modelId="{A8B12B2B-B7A1-4A12-A849-523D06659302}" type="presParOf" srcId="{053E5F71-729E-4DBB-92C2-1CBE2481BFCE}" destId="{BE7291FB-3F6E-4407-996B-2CE6A52FE0A6}" srcOrd="1" destOrd="0" presId="urn:microsoft.com/office/officeart/2005/8/layout/list1"/>
    <dgm:cxn modelId="{A888C007-7E8F-4F3B-9737-90966AD32D32}" type="presParOf" srcId="{094A5635-5FFE-4ABA-937A-0FDB392C444D}" destId="{02E52DB5-150E-4D4D-BB5C-6A9365322ACB}" srcOrd="5" destOrd="0" presId="urn:microsoft.com/office/officeart/2005/8/layout/list1"/>
    <dgm:cxn modelId="{0C10C317-80D9-4208-BE2F-A3EBE8D3F852}" type="presParOf" srcId="{094A5635-5FFE-4ABA-937A-0FDB392C444D}" destId="{18C0179B-A4BE-410D-92B4-D3A950E10E5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D116B-E71D-4D5D-8982-ABD69E197D0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1F4CDEE-5E58-4C1D-A19E-A71F6C72599F}">
      <dgm:prSet/>
      <dgm:spPr/>
      <dgm:t>
        <a:bodyPr/>
        <a:lstStyle/>
        <a:p>
          <a:pPr>
            <a:defRPr cap="all"/>
          </a:pPr>
          <a:r>
            <a:rPr lang="en-US" b="0" i="0"/>
            <a:t>Increases resilience</a:t>
          </a:r>
          <a:endParaRPr lang="en-US"/>
        </a:p>
      </dgm:t>
    </dgm:pt>
    <dgm:pt modelId="{1BE20B56-A9A9-4C3D-ADF0-50001B839C62}" type="parTrans" cxnId="{772E2F4F-A375-4D9A-86DD-0EDBF8019A1E}">
      <dgm:prSet/>
      <dgm:spPr/>
      <dgm:t>
        <a:bodyPr/>
        <a:lstStyle/>
        <a:p>
          <a:endParaRPr lang="en-US"/>
        </a:p>
      </dgm:t>
    </dgm:pt>
    <dgm:pt modelId="{6D21BE04-ED03-4C5E-9F49-EB99E16B4B5B}" type="sibTrans" cxnId="{772E2F4F-A375-4D9A-86DD-0EDBF8019A1E}">
      <dgm:prSet/>
      <dgm:spPr/>
      <dgm:t>
        <a:bodyPr/>
        <a:lstStyle/>
        <a:p>
          <a:endParaRPr lang="en-US"/>
        </a:p>
      </dgm:t>
    </dgm:pt>
    <dgm:pt modelId="{C7E2FE99-4462-4EFC-97EA-946E18BA22CA}">
      <dgm:prSet/>
      <dgm:spPr/>
      <dgm:t>
        <a:bodyPr/>
        <a:lstStyle/>
        <a:p>
          <a:pPr>
            <a:defRPr cap="all"/>
          </a:pPr>
          <a:r>
            <a:rPr lang="en-US" b="0" i="0"/>
            <a:t>Enhances problem-solving skills</a:t>
          </a:r>
          <a:endParaRPr lang="en-US"/>
        </a:p>
      </dgm:t>
    </dgm:pt>
    <dgm:pt modelId="{BCDA2BA6-50F0-4779-8C5F-40123AE80AE1}" type="parTrans" cxnId="{A131DF7D-3782-40DC-A4BB-AE49F78EDED3}">
      <dgm:prSet/>
      <dgm:spPr/>
      <dgm:t>
        <a:bodyPr/>
        <a:lstStyle/>
        <a:p>
          <a:endParaRPr lang="en-US"/>
        </a:p>
      </dgm:t>
    </dgm:pt>
    <dgm:pt modelId="{D01D63EB-CDC1-4978-9B6F-EBAEED224DC3}" type="sibTrans" cxnId="{A131DF7D-3782-40DC-A4BB-AE49F78EDED3}">
      <dgm:prSet/>
      <dgm:spPr/>
      <dgm:t>
        <a:bodyPr/>
        <a:lstStyle/>
        <a:p>
          <a:endParaRPr lang="en-US"/>
        </a:p>
      </dgm:t>
    </dgm:pt>
    <dgm:pt modelId="{137840BB-75D4-46E5-BA6B-40FB30E78BB8}">
      <dgm:prSet/>
      <dgm:spPr/>
      <dgm:t>
        <a:bodyPr/>
        <a:lstStyle/>
        <a:p>
          <a:pPr>
            <a:defRPr cap="all"/>
          </a:pPr>
          <a:r>
            <a:rPr lang="en-US" b="0" i="0"/>
            <a:t>Boosts confidence</a:t>
          </a:r>
          <a:endParaRPr lang="en-US"/>
        </a:p>
      </dgm:t>
    </dgm:pt>
    <dgm:pt modelId="{61248AAC-D6DD-40B3-A39E-49B3519C8B3E}" type="parTrans" cxnId="{F0CF6BEF-1862-4C25-B73A-AF36EE236291}">
      <dgm:prSet/>
      <dgm:spPr/>
      <dgm:t>
        <a:bodyPr/>
        <a:lstStyle/>
        <a:p>
          <a:endParaRPr lang="en-US"/>
        </a:p>
      </dgm:t>
    </dgm:pt>
    <dgm:pt modelId="{5A562179-0533-4786-98D0-5EBEB4A6D227}" type="sibTrans" cxnId="{F0CF6BEF-1862-4C25-B73A-AF36EE236291}">
      <dgm:prSet/>
      <dgm:spPr/>
      <dgm:t>
        <a:bodyPr/>
        <a:lstStyle/>
        <a:p>
          <a:endParaRPr lang="en-US"/>
        </a:p>
      </dgm:t>
    </dgm:pt>
    <dgm:pt modelId="{E5D77B61-8502-47C6-9627-33A8A25B89F4}">
      <dgm:prSet/>
      <dgm:spPr/>
      <dgm:t>
        <a:bodyPr/>
        <a:lstStyle/>
        <a:p>
          <a:pPr>
            <a:defRPr cap="all"/>
          </a:pPr>
          <a:r>
            <a:rPr lang="en-US" b="0" i="0"/>
            <a:t>Increases motivation</a:t>
          </a:r>
          <a:endParaRPr lang="en-US"/>
        </a:p>
      </dgm:t>
    </dgm:pt>
    <dgm:pt modelId="{34A1A28D-1E3B-4275-B995-706EE1F643D9}" type="parTrans" cxnId="{9B646DFD-FD8F-4BE2-8FEC-BFFE12360B72}">
      <dgm:prSet/>
      <dgm:spPr/>
      <dgm:t>
        <a:bodyPr/>
        <a:lstStyle/>
        <a:p>
          <a:endParaRPr lang="en-US"/>
        </a:p>
      </dgm:t>
    </dgm:pt>
    <dgm:pt modelId="{28502C5E-C07F-45B7-8911-8621C3647D15}" type="sibTrans" cxnId="{9B646DFD-FD8F-4BE2-8FEC-BFFE12360B72}">
      <dgm:prSet/>
      <dgm:spPr/>
      <dgm:t>
        <a:bodyPr/>
        <a:lstStyle/>
        <a:p>
          <a:endParaRPr lang="en-US"/>
        </a:p>
      </dgm:t>
    </dgm:pt>
    <dgm:pt modelId="{2E580A98-DE92-47F6-B311-5C10BF01C289}">
      <dgm:prSet/>
      <dgm:spPr/>
      <dgm:t>
        <a:bodyPr/>
        <a:lstStyle/>
        <a:p>
          <a:pPr>
            <a:defRPr cap="all"/>
          </a:pPr>
          <a:r>
            <a:rPr lang="en-US" b="0" i="0"/>
            <a:t>Attracts positivity</a:t>
          </a:r>
          <a:endParaRPr lang="en-US"/>
        </a:p>
      </dgm:t>
    </dgm:pt>
    <dgm:pt modelId="{830A6771-60C5-4A98-AABF-2B029432E9DA}" type="parTrans" cxnId="{8E14A8C2-280E-4151-B77E-750CD9E1281F}">
      <dgm:prSet/>
      <dgm:spPr/>
      <dgm:t>
        <a:bodyPr/>
        <a:lstStyle/>
        <a:p>
          <a:endParaRPr lang="en-US"/>
        </a:p>
      </dgm:t>
    </dgm:pt>
    <dgm:pt modelId="{8B22146C-A8C1-44F2-AEDE-90DC9A33842F}" type="sibTrans" cxnId="{8E14A8C2-280E-4151-B77E-750CD9E1281F}">
      <dgm:prSet/>
      <dgm:spPr/>
      <dgm:t>
        <a:bodyPr/>
        <a:lstStyle/>
        <a:p>
          <a:endParaRPr lang="en-US"/>
        </a:p>
      </dgm:t>
    </dgm:pt>
    <dgm:pt modelId="{F6AFCEAA-5092-495C-88FC-141D3138567A}" type="pres">
      <dgm:prSet presAssocID="{162D116B-E71D-4D5D-8982-ABD69E197D0A}" presName="root" presStyleCnt="0">
        <dgm:presLayoutVars>
          <dgm:dir/>
          <dgm:resizeHandles val="exact"/>
        </dgm:presLayoutVars>
      </dgm:prSet>
      <dgm:spPr/>
    </dgm:pt>
    <dgm:pt modelId="{26B28405-03F0-41BD-929E-F31555C941C7}" type="pres">
      <dgm:prSet presAssocID="{91F4CDEE-5E58-4C1D-A19E-A71F6C72599F}" presName="compNode" presStyleCnt="0"/>
      <dgm:spPr/>
    </dgm:pt>
    <dgm:pt modelId="{AA01D412-9195-48AE-AAB5-D4B30B37133B}" type="pres">
      <dgm:prSet presAssocID="{91F4CDEE-5E58-4C1D-A19E-A71F6C72599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E931C9A-A622-4C16-B4CC-A3847EA30FF3}" type="pres">
      <dgm:prSet presAssocID="{91F4CDEE-5E58-4C1D-A19E-A71F6C72599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D587CE3-B6BF-42DD-99E0-D3C96F02F0D3}" type="pres">
      <dgm:prSet presAssocID="{91F4CDEE-5E58-4C1D-A19E-A71F6C72599F}" presName="spaceRect" presStyleCnt="0"/>
      <dgm:spPr/>
    </dgm:pt>
    <dgm:pt modelId="{9899211E-A96F-47A0-B207-E09B26AE2435}" type="pres">
      <dgm:prSet presAssocID="{91F4CDEE-5E58-4C1D-A19E-A71F6C72599F}" presName="textRect" presStyleLbl="revTx" presStyleIdx="0" presStyleCnt="5">
        <dgm:presLayoutVars>
          <dgm:chMax val="1"/>
          <dgm:chPref val="1"/>
        </dgm:presLayoutVars>
      </dgm:prSet>
      <dgm:spPr/>
    </dgm:pt>
    <dgm:pt modelId="{D65F1CA4-C971-48CB-827E-77BD47230C6B}" type="pres">
      <dgm:prSet presAssocID="{6D21BE04-ED03-4C5E-9F49-EB99E16B4B5B}" presName="sibTrans" presStyleCnt="0"/>
      <dgm:spPr/>
    </dgm:pt>
    <dgm:pt modelId="{8C3FBF0E-4943-4462-83F5-1D91D46B8504}" type="pres">
      <dgm:prSet presAssocID="{C7E2FE99-4462-4EFC-97EA-946E18BA22CA}" presName="compNode" presStyleCnt="0"/>
      <dgm:spPr/>
    </dgm:pt>
    <dgm:pt modelId="{F8EABF50-F8E5-47C2-B499-A099915844B1}" type="pres">
      <dgm:prSet presAssocID="{C7E2FE99-4462-4EFC-97EA-946E18BA22C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9BE8C2B-CA61-426B-BB30-3087B49248F8}" type="pres">
      <dgm:prSet presAssocID="{C7E2FE99-4462-4EFC-97EA-946E18BA22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29936B-1E5B-412A-B7A5-31B832DE03FA}" type="pres">
      <dgm:prSet presAssocID="{C7E2FE99-4462-4EFC-97EA-946E18BA22CA}" presName="spaceRect" presStyleCnt="0"/>
      <dgm:spPr/>
    </dgm:pt>
    <dgm:pt modelId="{061C0230-B747-484B-91D5-6C68946E50BF}" type="pres">
      <dgm:prSet presAssocID="{C7E2FE99-4462-4EFC-97EA-946E18BA22CA}" presName="textRect" presStyleLbl="revTx" presStyleIdx="1" presStyleCnt="5">
        <dgm:presLayoutVars>
          <dgm:chMax val="1"/>
          <dgm:chPref val="1"/>
        </dgm:presLayoutVars>
      </dgm:prSet>
      <dgm:spPr/>
    </dgm:pt>
    <dgm:pt modelId="{F0EC81C1-35FA-4199-B1EA-000D723CCDEB}" type="pres">
      <dgm:prSet presAssocID="{D01D63EB-CDC1-4978-9B6F-EBAEED224DC3}" presName="sibTrans" presStyleCnt="0"/>
      <dgm:spPr/>
    </dgm:pt>
    <dgm:pt modelId="{610B7AC2-DA9F-406D-BEB3-8D4A8F8FCC4A}" type="pres">
      <dgm:prSet presAssocID="{137840BB-75D4-46E5-BA6B-40FB30E78BB8}" presName="compNode" presStyleCnt="0"/>
      <dgm:spPr/>
    </dgm:pt>
    <dgm:pt modelId="{259E81DB-DB20-481F-8879-BD1CB73A78A4}" type="pres">
      <dgm:prSet presAssocID="{137840BB-75D4-46E5-BA6B-40FB30E78BB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04FA0F1-9985-467A-8A8C-58F57DC816A7}" type="pres">
      <dgm:prSet presAssocID="{137840BB-75D4-46E5-BA6B-40FB30E78BB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35816AE6-20A9-4222-9310-26CAE21EED11}" type="pres">
      <dgm:prSet presAssocID="{137840BB-75D4-46E5-BA6B-40FB30E78BB8}" presName="spaceRect" presStyleCnt="0"/>
      <dgm:spPr/>
    </dgm:pt>
    <dgm:pt modelId="{CE3A1139-373E-416A-AD52-B99AACDC6F6E}" type="pres">
      <dgm:prSet presAssocID="{137840BB-75D4-46E5-BA6B-40FB30E78BB8}" presName="textRect" presStyleLbl="revTx" presStyleIdx="2" presStyleCnt="5">
        <dgm:presLayoutVars>
          <dgm:chMax val="1"/>
          <dgm:chPref val="1"/>
        </dgm:presLayoutVars>
      </dgm:prSet>
      <dgm:spPr/>
    </dgm:pt>
    <dgm:pt modelId="{55C3F672-80D3-44DB-A5F3-B2790FFB67D0}" type="pres">
      <dgm:prSet presAssocID="{5A562179-0533-4786-98D0-5EBEB4A6D227}" presName="sibTrans" presStyleCnt="0"/>
      <dgm:spPr/>
    </dgm:pt>
    <dgm:pt modelId="{051FDD9A-0580-444A-B568-A059FF0639A0}" type="pres">
      <dgm:prSet presAssocID="{E5D77B61-8502-47C6-9627-33A8A25B89F4}" presName="compNode" presStyleCnt="0"/>
      <dgm:spPr/>
    </dgm:pt>
    <dgm:pt modelId="{40B35E9C-2EBF-4A40-92C6-89619148208A}" type="pres">
      <dgm:prSet presAssocID="{E5D77B61-8502-47C6-9627-33A8A25B89F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A1F1D4C-B074-4212-8AEE-31827015C8A2}" type="pres">
      <dgm:prSet presAssocID="{E5D77B61-8502-47C6-9627-33A8A25B89F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CDC25B4C-2BE4-4F71-B2B8-488D22D5A42E}" type="pres">
      <dgm:prSet presAssocID="{E5D77B61-8502-47C6-9627-33A8A25B89F4}" presName="spaceRect" presStyleCnt="0"/>
      <dgm:spPr/>
    </dgm:pt>
    <dgm:pt modelId="{01868BE4-415C-42A6-9D1D-D60DBA368A6F}" type="pres">
      <dgm:prSet presAssocID="{E5D77B61-8502-47C6-9627-33A8A25B89F4}" presName="textRect" presStyleLbl="revTx" presStyleIdx="3" presStyleCnt="5">
        <dgm:presLayoutVars>
          <dgm:chMax val="1"/>
          <dgm:chPref val="1"/>
        </dgm:presLayoutVars>
      </dgm:prSet>
      <dgm:spPr/>
    </dgm:pt>
    <dgm:pt modelId="{7029D903-4894-4A4B-ADA7-8F9CDA9E9352}" type="pres">
      <dgm:prSet presAssocID="{28502C5E-C07F-45B7-8911-8621C3647D15}" presName="sibTrans" presStyleCnt="0"/>
      <dgm:spPr/>
    </dgm:pt>
    <dgm:pt modelId="{CBA128C0-88F9-46F1-A3DC-E64065A8858A}" type="pres">
      <dgm:prSet presAssocID="{2E580A98-DE92-47F6-B311-5C10BF01C289}" presName="compNode" presStyleCnt="0"/>
      <dgm:spPr/>
    </dgm:pt>
    <dgm:pt modelId="{75471CF8-2B73-4E0D-9421-23ECA94EB1DB}" type="pres">
      <dgm:prSet presAssocID="{2E580A98-DE92-47F6-B311-5C10BF01C28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65253DF-F083-4163-8E4B-C0350F86188C}" type="pres">
      <dgm:prSet presAssocID="{2E580A98-DE92-47F6-B311-5C10BF01C2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EAD863C-8554-4C4E-9742-1BC1B603CC2A}" type="pres">
      <dgm:prSet presAssocID="{2E580A98-DE92-47F6-B311-5C10BF01C289}" presName="spaceRect" presStyleCnt="0"/>
      <dgm:spPr/>
    </dgm:pt>
    <dgm:pt modelId="{926EC93E-C86B-4384-8607-374FF92D54E3}" type="pres">
      <dgm:prSet presAssocID="{2E580A98-DE92-47F6-B311-5C10BF01C28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22B5405-1FB7-41DF-BBEF-D1BDCB712EE0}" type="presOf" srcId="{162D116B-E71D-4D5D-8982-ABD69E197D0A}" destId="{F6AFCEAA-5092-495C-88FC-141D3138567A}" srcOrd="0" destOrd="0" presId="urn:microsoft.com/office/officeart/2018/5/layout/IconLeafLabelList"/>
    <dgm:cxn modelId="{24ED8C1A-7B1A-47DF-AB27-93844278CDB1}" type="presOf" srcId="{91F4CDEE-5E58-4C1D-A19E-A71F6C72599F}" destId="{9899211E-A96F-47A0-B207-E09B26AE2435}" srcOrd="0" destOrd="0" presId="urn:microsoft.com/office/officeart/2018/5/layout/IconLeafLabelList"/>
    <dgm:cxn modelId="{772E2F4F-A375-4D9A-86DD-0EDBF8019A1E}" srcId="{162D116B-E71D-4D5D-8982-ABD69E197D0A}" destId="{91F4CDEE-5E58-4C1D-A19E-A71F6C72599F}" srcOrd="0" destOrd="0" parTransId="{1BE20B56-A9A9-4C3D-ADF0-50001B839C62}" sibTransId="{6D21BE04-ED03-4C5E-9F49-EB99E16B4B5B}"/>
    <dgm:cxn modelId="{A131DF7D-3782-40DC-A4BB-AE49F78EDED3}" srcId="{162D116B-E71D-4D5D-8982-ABD69E197D0A}" destId="{C7E2FE99-4462-4EFC-97EA-946E18BA22CA}" srcOrd="1" destOrd="0" parTransId="{BCDA2BA6-50F0-4779-8C5F-40123AE80AE1}" sibTransId="{D01D63EB-CDC1-4978-9B6F-EBAEED224DC3}"/>
    <dgm:cxn modelId="{5A3AFDA1-0DF0-4B39-817A-09E6EE7A9EF8}" type="presOf" srcId="{C7E2FE99-4462-4EFC-97EA-946E18BA22CA}" destId="{061C0230-B747-484B-91D5-6C68946E50BF}" srcOrd="0" destOrd="0" presId="urn:microsoft.com/office/officeart/2018/5/layout/IconLeafLabelList"/>
    <dgm:cxn modelId="{8E14A8C2-280E-4151-B77E-750CD9E1281F}" srcId="{162D116B-E71D-4D5D-8982-ABD69E197D0A}" destId="{2E580A98-DE92-47F6-B311-5C10BF01C289}" srcOrd="4" destOrd="0" parTransId="{830A6771-60C5-4A98-AABF-2B029432E9DA}" sibTransId="{8B22146C-A8C1-44F2-AEDE-90DC9A33842F}"/>
    <dgm:cxn modelId="{5487B2C8-7F99-483B-B99F-2DBB17451279}" type="presOf" srcId="{137840BB-75D4-46E5-BA6B-40FB30E78BB8}" destId="{CE3A1139-373E-416A-AD52-B99AACDC6F6E}" srcOrd="0" destOrd="0" presId="urn:microsoft.com/office/officeart/2018/5/layout/IconLeafLabelList"/>
    <dgm:cxn modelId="{EB0F9DCA-A165-4AB6-9BC3-EDF53ABBC4C8}" type="presOf" srcId="{E5D77B61-8502-47C6-9627-33A8A25B89F4}" destId="{01868BE4-415C-42A6-9D1D-D60DBA368A6F}" srcOrd="0" destOrd="0" presId="urn:microsoft.com/office/officeart/2018/5/layout/IconLeafLabelList"/>
    <dgm:cxn modelId="{3EBF67D2-5835-40A3-BE61-4BE6982652B6}" type="presOf" srcId="{2E580A98-DE92-47F6-B311-5C10BF01C289}" destId="{926EC93E-C86B-4384-8607-374FF92D54E3}" srcOrd="0" destOrd="0" presId="urn:microsoft.com/office/officeart/2018/5/layout/IconLeafLabelList"/>
    <dgm:cxn modelId="{F0CF6BEF-1862-4C25-B73A-AF36EE236291}" srcId="{162D116B-E71D-4D5D-8982-ABD69E197D0A}" destId="{137840BB-75D4-46E5-BA6B-40FB30E78BB8}" srcOrd="2" destOrd="0" parTransId="{61248AAC-D6DD-40B3-A39E-49B3519C8B3E}" sibTransId="{5A562179-0533-4786-98D0-5EBEB4A6D227}"/>
    <dgm:cxn modelId="{9B646DFD-FD8F-4BE2-8FEC-BFFE12360B72}" srcId="{162D116B-E71D-4D5D-8982-ABD69E197D0A}" destId="{E5D77B61-8502-47C6-9627-33A8A25B89F4}" srcOrd="3" destOrd="0" parTransId="{34A1A28D-1E3B-4275-B995-706EE1F643D9}" sibTransId="{28502C5E-C07F-45B7-8911-8621C3647D15}"/>
    <dgm:cxn modelId="{7D3778AB-55DA-4E50-B8F9-F2F21D7CA049}" type="presParOf" srcId="{F6AFCEAA-5092-495C-88FC-141D3138567A}" destId="{26B28405-03F0-41BD-929E-F31555C941C7}" srcOrd="0" destOrd="0" presId="urn:microsoft.com/office/officeart/2018/5/layout/IconLeafLabelList"/>
    <dgm:cxn modelId="{D692702C-904D-4747-88E3-B74C03975D6B}" type="presParOf" srcId="{26B28405-03F0-41BD-929E-F31555C941C7}" destId="{AA01D412-9195-48AE-AAB5-D4B30B37133B}" srcOrd="0" destOrd="0" presId="urn:microsoft.com/office/officeart/2018/5/layout/IconLeafLabelList"/>
    <dgm:cxn modelId="{36BE62CA-F626-45B2-97A8-B80713A6CBDE}" type="presParOf" srcId="{26B28405-03F0-41BD-929E-F31555C941C7}" destId="{7E931C9A-A622-4C16-B4CC-A3847EA30FF3}" srcOrd="1" destOrd="0" presId="urn:microsoft.com/office/officeart/2018/5/layout/IconLeafLabelList"/>
    <dgm:cxn modelId="{34335E0B-E650-4101-96B5-BBCC21DCC5C5}" type="presParOf" srcId="{26B28405-03F0-41BD-929E-F31555C941C7}" destId="{9D587CE3-B6BF-42DD-99E0-D3C96F02F0D3}" srcOrd="2" destOrd="0" presId="urn:microsoft.com/office/officeart/2018/5/layout/IconLeafLabelList"/>
    <dgm:cxn modelId="{7AA8C01E-D0F9-4505-A040-DD2F4D4008DC}" type="presParOf" srcId="{26B28405-03F0-41BD-929E-F31555C941C7}" destId="{9899211E-A96F-47A0-B207-E09B26AE2435}" srcOrd="3" destOrd="0" presId="urn:microsoft.com/office/officeart/2018/5/layout/IconLeafLabelList"/>
    <dgm:cxn modelId="{FAF746C8-77C5-44DC-8712-0C622583CD2F}" type="presParOf" srcId="{F6AFCEAA-5092-495C-88FC-141D3138567A}" destId="{D65F1CA4-C971-48CB-827E-77BD47230C6B}" srcOrd="1" destOrd="0" presId="urn:microsoft.com/office/officeart/2018/5/layout/IconLeafLabelList"/>
    <dgm:cxn modelId="{6F6FB607-BF4D-439E-9B8A-20DEA8D27018}" type="presParOf" srcId="{F6AFCEAA-5092-495C-88FC-141D3138567A}" destId="{8C3FBF0E-4943-4462-83F5-1D91D46B8504}" srcOrd="2" destOrd="0" presId="urn:microsoft.com/office/officeart/2018/5/layout/IconLeafLabelList"/>
    <dgm:cxn modelId="{90E457D9-0BAB-49F1-8717-32B19F7E0697}" type="presParOf" srcId="{8C3FBF0E-4943-4462-83F5-1D91D46B8504}" destId="{F8EABF50-F8E5-47C2-B499-A099915844B1}" srcOrd="0" destOrd="0" presId="urn:microsoft.com/office/officeart/2018/5/layout/IconLeafLabelList"/>
    <dgm:cxn modelId="{517325EB-95F7-4BDB-8FC6-C841F78618DF}" type="presParOf" srcId="{8C3FBF0E-4943-4462-83F5-1D91D46B8504}" destId="{29BE8C2B-CA61-426B-BB30-3087B49248F8}" srcOrd="1" destOrd="0" presId="urn:microsoft.com/office/officeart/2018/5/layout/IconLeafLabelList"/>
    <dgm:cxn modelId="{F986761A-5A65-4CF2-B2C0-8547EA1F63CA}" type="presParOf" srcId="{8C3FBF0E-4943-4462-83F5-1D91D46B8504}" destId="{6729936B-1E5B-412A-B7A5-31B832DE03FA}" srcOrd="2" destOrd="0" presId="urn:microsoft.com/office/officeart/2018/5/layout/IconLeafLabelList"/>
    <dgm:cxn modelId="{23113BC9-5F89-454B-BC74-94289E4C2CAE}" type="presParOf" srcId="{8C3FBF0E-4943-4462-83F5-1D91D46B8504}" destId="{061C0230-B747-484B-91D5-6C68946E50BF}" srcOrd="3" destOrd="0" presId="urn:microsoft.com/office/officeart/2018/5/layout/IconLeafLabelList"/>
    <dgm:cxn modelId="{ABA84649-F341-4174-8C16-E89B971E5A4A}" type="presParOf" srcId="{F6AFCEAA-5092-495C-88FC-141D3138567A}" destId="{F0EC81C1-35FA-4199-B1EA-000D723CCDEB}" srcOrd="3" destOrd="0" presId="urn:microsoft.com/office/officeart/2018/5/layout/IconLeafLabelList"/>
    <dgm:cxn modelId="{085FA280-D2F6-43E9-BBFF-66806B633DAD}" type="presParOf" srcId="{F6AFCEAA-5092-495C-88FC-141D3138567A}" destId="{610B7AC2-DA9F-406D-BEB3-8D4A8F8FCC4A}" srcOrd="4" destOrd="0" presId="urn:microsoft.com/office/officeart/2018/5/layout/IconLeafLabelList"/>
    <dgm:cxn modelId="{257DD4E1-D704-4910-8FC8-8C47864E31BF}" type="presParOf" srcId="{610B7AC2-DA9F-406D-BEB3-8D4A8F8FCC4A}" destId="{259E81DB-DB20-481F-8879-BD1CB73A78A4}" srcOrd="0" destOrd="0" presId="urn:microsoft.com/office/officeart/2018/5/layout/IconLeafLabelList"/>
    <dgm:cxn modelId="{430DCABD-E91D-431C-BAA6-A0085129B05F}" type="presParOf" srcId="{610B7AC2-DA9F-406D-BEB3-8D4A8F8FCC4A}" destId="{C04FA0F1-9985-467A-8A8C-58F57DC816A7}" srcOrd="1" destOrd="0" presId="urn:microsoft.com/office/officeart/2018/5/layout/IconLeafLabelList"/>
    <dgm:cxn modelId="{81A68F51-D874-4A39-9ED9-A850E3194F25}" type="presParOf" srcId="{610B7AC2-DA9F-406D-BEB3-8D4A8F8FCC4A}" destId="{35816AE6-20A9-4222-9310-26CAE21EED11}" srcOrd="2" destOrd="0" presId="urn:microsoft.com/office/officeart/2018/5/layout/IconLeafLabelList"/>
    <dgm:cxn modelId="{86D06436-A316-4E8A-A9C4-E612D8A9093E}" type="presParOf" srcId="{610B7AC2-DA9F-406D-BEB3-8D4A8F8FCC4A}" destId="{CE3A1139-373E-416A-AD52-B99AACDC6F6E}" srcOrd="3" destOrd="0" presId="urn:microsoft.com/office/officeart/2018/5/layout/IconLeafLabelList"/>
    <dgm:cxn modelId="{141CF031-6C56-4CBB-8FE6-1C70691EE4E8}" type="presParOf" srcId="{F6AFCEAA-5092-495C-88FC-141D3138567A}" destId="{55C3F672-80D3-44DB-A5F3-B2790FFB67D0}" srcOrd="5" destOrd="0" presId="urn:microsoft.com/office/officeart/2018/5/layout/IconLeafLabelList"/>
    <dgm:cxn modelId="{53CC3AE3-4776-43C9-A717-A2A90339D6FB}" type="presParOf" srcId="{F6AFCEAA-5092-495C-88FC-141D3138567A}" destId="{051FDD9A-0580-444A-B568-A059FF0639A0}" srcOrd="6" destOrd="0" presId="urn:microsoft.com/office/officeart/2018/5/layout/IconLeafLabelList"/>
    <dgm:cxn modelId="{FB9519DE-B569-412E-9CE8-8ADFEA911AA5}" type="presParOf" srcId="{051FDD9A-0580-444A-B568-A059FF0639A0}" destId="{40B35E9C-2EBF-4A40-92C6-89619148208A}" srcOrd="0" destOrd="0" presId="urn:microsoft.com/office/officeart/2018/5/layout/IconLeafLabelList"/>
    <dgm:cxn modelId="{534B91A9-E0F3-4FD7-890D-2D1C3AC528F7}" type="presParOf" srcId="{051FDD9A-0580-444A-B568-A059FF0639A0}" destId="{CA1F1D4C-B074-4212-8AEE-31827015C8A2}" srcOrd="1" destOrd="0" presId="urn:microsoft.com/office/officeart/2018/5/layout/IconLeafLabelList"/>
    <dgm:cxn modelId="{2E5BE73E-52F8-4442-AEB4-91C86BD87D0F}" type="presParOf" srcId="{051FDD9A-0580-444A-B568-A059FF0639A0}" destId="{CDC25B4C-2BE4-4F71-B2B8-488D22D5A42E}" srcOrd="2" destOrd="0" presId="urn:microsoft.com/office/officeart/2018/5/layout/IconLeafLabelList"/>
    <dgm:cxn modelId="{1559D4ED-418D-48F8-BFDD-98F2BEAA244D}" type="presParOf" srcId="{051FDD9A-0580-444A-B568-A059FF0639A0}" destId="{01868BE4-415C-42A6-9D1D-D60DBA368A6F}" srcOrd="3" destOrd="0" presId="urn:microsoft.com/office/officeart/2018/5/layout/IconLeafLabelList"/>
    <dgm:cxn modelId="{E35EC4C0-B33E-4237-8178-817FCA22D8A1}" type="presParOf" srcId="{F6AFCEAA-5092-495C-88FC-141D3138567A}" destId="{7029D903-4894-4A4B-ADA7-8F9CDA9E9352}" srcOrd="7" destOrd="0" presId="urn:microsoft.com/office/officeart/2018/5/layout/IconLeafLabelList"/>
    <dgm:cxn modelId="{8D0D214E-EA6D-4365-BE4B-A91BAD2FA179}" type="presParOf" srcId="{F6AFCEAA-5092-495C-88FC-141D3138567A}" destId="{CBA128C0-88F9-46F1-A3DC-E64065A8858A}" srcOrd="8" destOrd="0" presId="urn:microsoft.com/office/officeart/2018/5/layout/IconLeafLabelList"/>
    <dgm:cxn modelId="{C760B917-037C-4D6F-8833-A3D7407E8DC5}" type="presParOf" srcId="{CBA128C0-88F9-46F1-A3DC-E64065A8858A}" destId="{75471CF8-2B73-4E0D-9421-23ECA94EB1DB}" srcOrd="0" destOrd="0" presId="urn:microsoft.com/office/officeart/2018/5/layout/IconLeafLabelList"/>
    <dgm:cxn modelId="{56833B94-4EF3-41CB-A1CF-0F7C42CA2A8E}" type="presParOf" srcId="{CBA128C0-88F9-46F1-A3DC-E64065A8858A}" destId="{A65253DF-F083-4163-8E4B-C0350F86188C}" srcOrd="1" destOrd="0" presId="urn:microsoft.com/office/officeart/2018/5/layout/IconLeafLabelList"/>
    <dgm:cxn modelId="{9F91061C-1320-4B1E-9117-F28B87AB7641}" type="presParOf" srcId="{CBA128C0-88F9-46F1-A3DC-E64065A8858A}" destId="{2EAD863C-8554-4C4E-9742-1BC1B603CC2A}" srcOrd="2" destOrd="0" presId="urn:microsoft.com/office/officeart/2018/5/layout/IconLeafLabelList"/>
    <dgm:cxn modelId="{E2D4163B-B07F-4CEF-B0F0-D52B2A81C73B}" type="presParOf" srcId="{CBA128C0-88F9-46F1-A3DC-E64065A8858A}" destId="{926EC93E-C86B-4384-8607-374FF92D54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67D5D-BE8F-4129-912E-2D0C1845F72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D25E12-BDEE-4D61-971A-0EA5DC51FAF3}">
      <dgm:prSet/>
      <dgm:spPr/>
      <dgm:t>
        <a:bodyPr/>
        <a:lstStyle/>
        <a:p>
          <a:r>
            <a:rPr lang="en-US"/>
            <a:t>Make it Obvious</a:t>
          </a:r>
        </a:p>
      </dgm:t>
    </dgm:pt>
    <dgm:pt modelId="{FB761177-9DE7-4066-A7C7-A5F5B6E1EA81}" type="parTrans" cxnId="{EC7039E6-E98E-486B-A077-9A004110CF75}">
      <dgm:prSet/>
      <dgm:spPr/>
      <dgm:t>
        <a:bodyPr/>
        <a:lstStyle/>
        <a:p>
          <a:endParaRPr lang="en-US"/>
        </a:p>
      </dgm:t>
    </dgm:pt>
    <dgm:pt modelId="{6A428626-5CC1-425C-B79E-7AE445FB21EF}" type="sibTrans" cxnId="{EC7039E6-E98E-486B-A077-9A004110CF75}">
      <dgm:prSet/>
      <dgm:spPr/>
      <dgm:t>
        <a:bodyPr/>
        <a:lstStyle/>
        <a:p>
          <a:endParaRPr lang="en-US"/>
        </a:p>
      </dgm:t>
    </dgm:pt>
    <dgm:pt modelId="{C06757CA-BE25-40F4-BBCD-7A5BF7D23A12}">
      <dgm:prSet/>
      <dgm:spPr/>
      <dgm:t>
        <a:bodyPr/>
        <a:lstStyle/>
        <a:p>
          <a:r>
            <a:rPr lang="en-US" dirty="0"/>
            <a:t>Use cues and location to perform automated actions</a:t>
          </a:r>
        </a:p>
      </dgm:t>
    </dgm:pt>
    <dgm:pt modelId="{2360151D-88A7-4F19-A976-4A9C88665654}" type="parTrans" cxnId="{FAB0A235-3938-443C-913F-BD758C6906EB}">
      <dgm:prSet/>
      <dgm:spPr/>
      <dgm:t>
        <a:bodyPr/>
        <a:lstStyle/>
        <a:p>
          <a:endParaRPr lang="en-US"/>
        </a:p>
      </dgm:t>
    </dgm:pt>
    <dgm:pt modelId="{3A1CB2A6-0051-4FF0-B5E2-2E023E7BF717}" type="sibTrans" cxnId="{FAB0A235-3938-443C-913F-BD758C6906EB}">
      <dgm:prSet/>
      <dgm:spPr/>
      <dgm:t>
        <a:bodyPr/>
        <a:lstStyle/>
        <a:p>
          <a:endParaRPr lang="en-US"/>
        </a:p>
      </dgm:t>
    </dgm:pt>
    <dgm:pt modelId="{D74A14E2-A3F3-434D-B93A-3505DDC88951}">
      <dgm:prSet/>
      <dgm:spPr/>
      <dgm:t>
        <a:bodyPr/>
        <a:lstStyle/>
        <a:p>
          <a:r>
            <a:rPr lang="en-US" dirty="0"/>
            <a:t>Make it Attractive</a:t>
          </a:r>
        </a:p>
      </dgm:t>
    </dgm:pt>
    <dgm:pt modelId="{E19B74A3-72A3-49A2-B192-9286A4EE3D6B}" type="parTrans" cxnId="{1BE2CE74-A8B4-490A-941D-D0D1F8D2AD46}">
      <dgm:prSet/>
      <dgm:spPr/>
      <dgm:t>
        <a:bodyPr/>
        <a:lstStyle/>
        <a:p>
          <a:endParaRPr lang="en-US"/>
        </a:p>
      </dgm:t>
    </dgm:pt>
    <dgm:pt modelId="{CA7FA2F6-5B1A-4189-AF06-0903CEC0E3AC}" type="sibTrans" cxnId="{1BE2CE74-A8B4-490A-941D-D0D1F8D2AD46}">
      <dgm:prSet/>
      <dgm:spPr/>
      <dgm:t>
        <a:bodyPr/>
        <a:lstStyle/>
        <a:p>
          <a:endParaRPr lang="en-US"/>
        </a:p>
      </dgm:t>
    </dgm:pt>
    <dgm:pt modelId="{6601DDC6-4262-420E-9807-B129345DE95C}">
      <dgm:prSet/>
      <dgm:spPr/>
      <dgm:t>
        <a:bodyPr/>
        <a:lstStyle/>
        <a:p>
          <a:r>
            <a:rPr lang="en-US" dirty="0"/>
            <a:t>Make your habit something you WANT to do</a:t>
          </a:r>
        </a:p>
      </dgm:t>
    </dgm:pt>
    <dgm:pt modelId="{F6908CA6-9D38-4E39-B539-AF52F1212DA7}" type="parTrans" cxnId="{5150FDD7-D641-444C-AA11-1BBE669F260E}">
      <dgm:prSet/>
      <dgm:spPr/>
      <dgm:t>
        <a:bodyPr/>
        <a:lstStyle/>
        <a:p>
          <a:endParaRPr lang="en-US"/>
        </a:p>
      </dgm:t>
    </dgm:pt>
    <dgm:pt modelId="{A1229268-B0C9-4377-9860-5E5BD72B2A06}" type="sibTrans" cxnId="{5150FDD7-D641-444C-AA11-1BBE669F260E}">
      <dgm:prSet/>
      <dgm:spPr/>
      <dgm:t>
        <a:bodyPr/>
        <a:lstStyle/>
        <a:p>
          <a:endParaRPr lang="en-US"/>
        </a:p>
      </dgm:t>
    </dgm:pt>
    <dgm:pt modelId="{326763A5-6F90-495C-80F1-1592FA121E4F}">
      <dgm:prSet/>
      <dgm:spPr/>
      <dgm:t>
        <a:bodyPr/>
        <a:lstStyle/>
        <a:p>
          <a:r>
            <a:rPr lang="en-US"/>
            <a:t>Make it Easy</a:t>
          </a:r>
        </a:p>
      </dgm:t>
    </dgm:pt>
    <dgm:pt modelId="{06E36092-3DC4-4513-A543-0001021D7C08}" type="parTrans" cxnId="{71D5E567-7D54-4DF4-BE6D-34C2416657C4}">
      <dgm:prSet/>
      <dgm:spPr/>
      <dgm:t>
        <a:bodyPr/>
        <a:lstStyle/>
        <a:p>
          <a:endParaRPr lang="en-US"/>
        </a:p>
      </dgm:t>
    </dgm:pt>
    <dgm:pt modelId="{55D998A8-330E-46E2-A7FB-9D9B6D0046DE}" type="sibTrans" cxnId="{71D5E567-7D54-4DF4-BE6D-34C2416657C4}">
      <dgm:prSet/>
      <dgm:spPr/>
      <dgm:t>
        <a:bodyPr/>
        <a:lstStyle/>
        <a:p>
          <a:endParaRPr lang="en-US"/>
        </a:p>
      </dgm:t>
    </dgm:pt>
    <dgm:pt modelId="{8D8A6E4D-B997-4FA8-A7E8-CD518DB26053}">
      <dgm:prSet/>
      <dgm:spPr/>
      <dgm:t>
        <a:bodyPr/>
        <a:lstStyle/>
        <a:p>
          <a:r>
            <a:rPr lang="en-US"/>
            <a:t>Repetition and marginal gains make things easy</a:t>
          </a:r>
        </a:p>
      </dgm:t>
    </dgm:pt>
    <dgm:pt modelId="{41388735-786B-4F97-BA4B-B738F32DEF49}" type="parTrans" cxnId="{285C2A95-F30E-4D74-9D11-A1B3CEA3C2EF}">
      <dgm:prSet/>
      <dgm:spPr/>
      <dgm:t>
        <a:bodyPr/>
        <a:lstStyle/>
        <a:p>
          <a:endParaRPr lang="en-US"/>
        </a:p>
      </dgm:t>
    </dgm:pt>
    <dgm:pt modelId="{F21DB9FD-59C8-40A4-9957-EF8A02CD3ED1}" type="sibTrans" cxnId="{285C2A95-F30E-4D74-9D11-A1B3CEA3C2EF}">
      <dgm:prSet/>
      <dgm:spPr/>
      <dgm:t>
        <a:bodyPr/>
        <a:lstStyle/>
        <a:p>
          <a:endParaRPr lang="en-US"/>
        </a:p>
      </dgm:t>
    </dgm:pt>
    <dgm:pt modelId="{F5C0F413-6AAC-4C1D-8C42-68ADF2C9304D}">
      <dgm:prSet/>
      <dgm:spPr/>
      <dgm:t>
        <a:bodyPr/>
        <a:lstStyle/>
        <a:p>
          <a:r>
            <a:rPr lang="en-US"/>
            <a:t>Make it Satisfying</a:t>
          </a:r>
        </a:p>
      </dgm:t>
    </dgm:pt>
    <dgm:pt modelId="{3FF65AAB-7247-4B78-BB5A-B39E28E9D677}" type="parTrans" cxnId="{E6A99266-0E14-424D-AD76-F5E17E0FBBC6}">
      <dgm:prSet/>
      <dgm:spPr/>
      <dgm:t>
        <a:bodyPr/>
        <a:lstStyle/>
        <a:p>
          <a:endParaRPr lang="en-US"/>
        </a:p>
      </dgm:t>
    </dgm:pt>
    <dgm:pt modelId="{E946AF0C-8D01-42B1-ADA6-13BDF4954B07}" type="sibTrans" cxnId="{E6A99266-0E14-424D-AD76-F5E17E0FBBC6}">
      <dgm:prSet/>
      <dgm:spPr/>
      <dgm:t>
        <a:bodyPr/>
        <a:lstStyle/>
        <a:p>
          <a:endParaRPr lang="en-US"/>
        </a:p>
      </dgm:t>
    </dgm:pt>
    <dgm:pt modelId="{7B9FFF51-FCF7-4DF6-928B-2EB4EC55B605}">
      <dgm:prSet/>
      <dgm:spPr/>
      <dgm:t>
        <a:bodyPr/>
        <a:lstStyle/>
        <a:p>
          <a:r>
            <a:rPr lang="en-US" dirty="0"/>
            <a:t>Tie rewards to the performance of the positive habit</a:t>
          </a:r>
        </a:p>
      </dgm:t>
    </dgm:pt>
    <dgm:pt modelId="{FB5E5D3C-FCE8-4E85-B724-1B297B1ABF5C}" type="parTrans" cxnId="{E485B5D5-3B44-4AEF-8431-FFC15342DFB6}">
      <dgm:prSet/>
      <dgm:spPr/>
      <dgm:t>
        <a:bodyPr/>
        <a:lstStyle/>
        <a:p>
          <a:endParaRPr lang="en-US"/>
        </a:p>
      </dgm:t>
    </dgm:pt>
    <dgm:pt modelId="{D3AE7598-77DD-4477-B04E-F81F4C9EBFB6}" type="sibTrans" cxnId="{E485B5D5-3B44-4AEF-8431-FFC15342DFB6}">
      <dgm:prSet/>
      <dgm:spPr/>
      <dgm:t>
        <a:bodyPr/>
        <a:lstStyle/>
        <a:p>
          <a:endParaRPr lang="en-US"/>
        </a:p>
      </dgm:t>
    </dgm:pt>
    <dgm:pt modelId="{1A9351EC-174D-4D20-9AC7-5885D4CA71F4}" type="pres">
      <dgm:prSet presAssocID="{DEA67D5D-BE8F-4129-912E-2D0C1845F72B}" presName="Name0" presStyleCnt="0">
        <dgm:presLayoutVars>
          <dgm:dir/>
          <dgm:animLvl val="lvl"/>
          <dgm:resizeHandles val="exact"/>
        </dgm:presLayoutVars>
      </dgm:prSet>
      <dgm:spPr/>
    </dgm:pt>
    <dgm:pt modelId="{DFCBF64C-C43D-49F4-8B1D-7E92FAA9D14A}" type="pres">
      <dgm:prSet presAssocID="{3ED25E12-BDEE-4D61-971A-0EA5DC51FAF3}" presName="linNode" presStyleCnt="0"/>
      <dgm:spPr/>
    </dgm:pt>
    <dgm:pt modelId="{B727A4B5-2292-42E4-B945-5C3414FB6401}" type="pres">
      <dgm:prSet presAssocID="{3ED25E12-BDEE-4D61-971A-0EA5DC51FAF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F614D0B-21F5-4917-BA01-48732D50C91A}" type="pres">
      <dgm:prSet presAssocID="{3ED25E12-BDEE-4D61-971A-0EA5DC51FAF3}" presName="descendantText" presStyleLbl="alignAccFollowNode1" presStyleIdx="0" presStyleCnt="4">
        <dgm:presLayoutVars>
          <dgm:bulletEnabled val="1"/>
        </dgm:presLayoutVars>
      </dgm:prSet>
      <dgm:spPr/>
    </dgm:pt>
    <dgm:pt modelId="{C0B73AFE-636C-416D-B451-6C0E68A2624E}" type="pres">
      <dgm:prSet presAssocID="{6A428626-5CC1-425C-B79E-7AE445FB21EF}" presName="sp" presStyleCnt="0"/>
      <dgm:spPr/>
    </dgm:pt>
    <dgm:pt modelId="{57FB3C42-1635-4203-BD08-DE5E3DCE55DE}" type="pres">
      <dgm:prSet presAssocID="{D74A14E2-A3F3-434D-B93A-3505DDC88951}" presName="linNode" presStyleCnt="0"/>
      <dgm:spPr/>
    </dgm:pt>
    <dgm:pt modelId="{9527CD0A-B7E8-4F73-89D8-B42B24494317}" type="pres">
      <dgm:prSet presAssocID="{D74A14E2-A3F3-434D-B93A-3505DDC8895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06F3AF-2E35-4DF6-9A12-6F166E683C33}" type="pres">
      <dgm:prSet presAssocID="{D74A14E2-A3F3-434D-B93A-3505DDC88951}" presName="descendantText" presStyleLbl="alignAccFollowNode1" presStyleIdx="1" presStyleCnt="4">
        <dgm:presLayoutVars>
          <dgm:bulletEnabled val="1"/>
        </dgm:presLayoutVars>
      </dgm:prSet>
      <dgm:spPr/>
    </dgm:pt>
    <dgm:pt modelId="{7E3404C3-A428-4491-BEEE-E0F958118C67}" type="pres">
      <dgm:prSet presAssocID="{CA7FA2F6-5B1A-4189-AF06-0903CEC0E3AC}" presName="sp" presStyleCnt="0"/>
      <dgm:spPr/>
    </dgm:pt>
    <dgm:pt modelId="{8C979F60-090B-41FD-AD98-331052E91342}" type="pres">
      <dgm:prSet presAssocID="{326763A5-6F90-495C-80F1-1592FA121E4F}" presName="linNode" presStyleCnt="0"/>
      <dgm:spPr/>
    </dgm:pt>
    <dgm:pt modelId="{CC7A9712-F161-467B-9461-BFBDB8A48893}" type="pres">
      <dgm:prSet presAssocID="{326763A5-6F90-495C-80F1-1592FA121E4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CDEF2B4-4E45-4D8D-8C36-8BC5FF76468A}" type="pres">
      <dgm:prSet presAssocID="{326763A5-6F90-495C-80F1-1592FA121E4F}" presName="descendantText" presStyleLbl="alignAccFollowNode1" presStyleIdx="2" presStyleCnt="4">
        <dgm:presLayoutVars>
          <dgm:bulletEnabled val="1"/>
        </dgm:presLayoutVars>
      </dgm:prSet>
      <dgm:spPr/>
    </dgm:pt>
    <dgm:pt modelId="{C1F3F5F8-3809-45EB-812C-3DC985A5A55F}" type="pres">
      <dgm:prSet presAssocID="{55D998A8-330E-46E2-A7FB-9D9B6D0046DE}" presName="sp" presStyleCnt="0"/>
      <dgm:spPr/>
    </dgm:pt>
    <dgm:pt modelId="{F9081E1A-1CFA-4C72-B11F-CFCB2C17637B}" type="pres">
      <dgm:prSet presAssocID="{F5C0F413-6AAC-4C1D-8C42-68ADF2C9304D}" presName="linNode" presStyleCnt="0"/>
      <dgm:spPr/>
    </dgm:pt>
    <dgm:pt modelId="{1BF68C31-81D5-4FDE-A35B-0E87DBD1680E}" type="pres">
      <dgm:prSet presAssocID="{F5C0F413-6AAC-4C1D-8C42-68ADF2C9304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13172B3-0F14-4124-B552-3339C761051B}" type="pres">
      <dgm:prSet presAssocID="{F5C0F413-6AAC-4C1D-8C42-68ADF2C9304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4E10528-A697-4DC9-92B3-F96EF11C2A43}" type="presOf" srcId="{F5C0F413-6AAC-4C1D-8C42-68ADF2C9304D}" destId="{1BF68C31-81D5-4FDE-A35B-0E87DBD1680E}" srcOrd="0" destOrd="0" presId="urn:microsoft.com/office/officeart/2005/8/layout/vList5"/>
    <dgm:cxn modelId="{6288422F-D417-4D09-9F59-DB38ACB5D8F6}" type="presOf" srcId="{C06757CA-BE25-40F4-BBCD-7A5BF7D23A12}" destId="{BF614D0B-21F5-4917-BA01-48732D50C91A}" srcOrd="0" destOrd="0" presId="urn:microsoft.com/office/officeart/2005/8/layout/vList5"/>
    <dgm:cxn modelId="{532DD833-0B64-4319-B9C2-C7C4BE45080C}" type="presOf" srcId="{326763A5-6F90-495C-80F1-1592FA121E4F}" destId="{CC7A9712-F161-467B-9461-BFBDB8A48893}" srcOrd="0" destOrd="0" presId="urn:microsoft.com/office/officeart/2005/8/layout/vList5"/>
    <dgm:cxn modelId="{633F9F35-80D8-48C6-9E9C-FC3E0DF40C71}" type="presOf" srcId="{7B9FFF51-FCF7-4DF6-928B-2EB4EC55B605}" destId="{313172B3-0F14-4124-B552-3339C761051B}" srcOrd="0" destOrd="0" presId="urn:microsoft.com/office/officeart/2005/8/layout/vList5"/>
    <dgm:cxn modelId="{FAB0A235-3938-443C-913F-BD758C6906EB}" srcId="{3ED25E12-BDEE-4D61-971A-0EA5DC51FAF3}" destId="{C06757CA-BE25-40F4-BBCD-7A5BF7D23A12}" srcOrd="0" destOrd="0" parTransId="{2360151D-88A7-4F19-A976-4A9C88665654}" sibTransId="{3A1CB2A6-0051-4FF0-B5E2-2E023E7BF717}"/>
    <dgm:cxn modelId="{20C86765-AC2B-4B03-ADDD-1245117B4394}" type="presOf" srcId="{3ED25E12-BDEE-4D61-971A-0EA5DC51FAF3}" destId="{B727A4B5-2292-42E4-B945-5C3414FB6401}" srcOrd="0" destOrd="0" presId="urn:microsoft.com/office/officeart/2005/8/layout/vList5"/>
    <dgm:cxn modelId="{E6A99266-0E14-424D-AD76-F5E17E0FBBC6}" srcId="{DEA67D5D-BE8F-4129-912E-2D0C1845F72B}" destId="{F5C0F413-6AAC-4C1D-8C42-68ADF2C9304D}" srcOrd="3" destOrd="0" parTransId="{3FF65AAB-7247-4B78-BB5A-B39E28E9D677}" sibTransId="{E946AF0C-8D01-42B1-ADA6-13BDF4954B07}"/>
    <dgm:cxn modelId="{71D5E567-7D54-4DF4-BE6D-34C2416657C4}" srcId="{DEA67D5D-BE8F-4129-912E-2D0C1845F72B}" destId="{326763A5-6F90-495C-80F1-1592FA121E4F}" srcOrd="2" destOrd="0" parTransId="{06E36092-3DC4-4513-A543-0001021D7C08}" sibTransId="{55D998A8-330E-46E2-A7FB-9D9B6D0046DE}"/>
    <dgm:cxn modelId="{1BE2CE74-A8B4-490A-941D-D0D1F8D2AD46}" srcId="{DEA67D5D-BE8F-4129-912E-2D0C1845F72B}" destId="{D74A14E2-A3F3-434D-B93A-3505DDC88951}" srcOrd="1" destOrd="0" parTransId="{E19B74A3-72A3-49A2-B192-9286A4EE3D6B}" sibTransId="{CA7FA2F6-5B1A-4189-AF06-0903CEC0E3AC}"/>
    <dgm:cxn modelId="{285C2A95-F30E-4D74-9D11-A1B3CEA3C2EF}" srcId="{326763A5-6F90-495C-80F1-1592FA121E4F}" destId="{8D8A6E4D-B997-4FA8-A7E8-CD518DB26053}" srcOrd="0" destOrd="0" parTransId="{41388735-786B-4F97-BA4B-B738F32DEF49}" sibTransId="{F21DB9FD-59C8-40A4-9957-EF8A02CD3ED1}"/>
    <dgm:cxn modelId="{C779749D-8630-4506-95B1-751A653B6163}" type="presOf" srcId="{D74A14E2-A3F3-434D-B93A-3505DDC88951}" destId="{9527CD0A-B7E8-4F73-89D8-B42B24494317}" srcOrd="0" destOrd="0" presId="urn:microsoft.com/office/officeart/2005/8/layout/vList5"/>
    <dgm:cxn modelId="{501590D4-CF71-45FA-98EE-7697E4A17B84}" type="presOf" srcId="{8D8A6E4D-B997-4FA8-A7E8-CD518DB26053}" destId="{9CDEF2B4-4E45-4D8D-8C36-8BC5FF76468A}" srcOrd="0" destOrd="0" presId="urn:microsoft.com/office/officeart/2005/8/layout/vList5"/>
    <dgm:cxn modelId="{E485B5D5-3B44-4AEF-8431-FFC15342DFB6}" srcId="{F5C0F413-6AAC-4C1D-8C42-68ADF2C9304D}" destId="{7B9FFF51-FCF7-4DF6-928B-2EB4EC55B605}" srcOrd="0" destOrd="0" parTransId="{FB5E5D3C-FCE8-4E85-B724-1B297B1ABF5C}" sibTransId="{D3AE7598-77DD-4477-B04E-F81F4C9EBFB6}"/>
    <dgm:cxn modelId="{5150FDD7-D641-444C-AA11-1BBE669F260E}" srcId="{D74A14E2-A3F3-434D-B93A-3505DDC88951}" destId="{6601DDC6-4262-420E-9807-B129345DE95C}" srcOrd="0" destOrd="0" parTransId="{F6908CA6-9D38-4E39-B539-AF52F1212DA7}" sibTransId="{A1229268-B0C9-4377-9860-5E5BD72B2A06}"/>
    <dgm:cxn modelId="{EC7039E6-E98E-486B-A077-9A004110CF75}" srcId="{DEA67D5D-BE8F-4129-912E-2D0C1845F72B}" destId="{3ED25E12-BDEE-4D61-971A-0EA5DC51FAF3}" srcOrd="0" destOrd="0" parTransId="{FB761177-9DE7-4066-A7C7-A5F5B6E1EA81}" sibTransId="{6A428626-5CC1-425C-B79E-7AE445FB21EF}"/>
    <dgm:cxn modelId="{55B659F2-0F84-4DBC-9AE4-41A7561CF954}" type="presOf" srcId="{DEA67D5D-BE8F-4129-912E-2D0C1845F72B}" destId="{1A9351EC-174D-4D20-9AC7-5885D4CA71F4}" srcOrd="0" destOrd="0" presId="urn:microsoft.com/office/officeart/2005/8/layout/vList5"/>
    <dgm:cxn modelId="{F711DDFF-65A2-44EE-BC78-2198B5A2E8B2}" type="presOf" srcId="{6601DDC6-4262-420E-9807-B129345DE95C}" destId="{6306F3AF-2E35-4DF6-9A12-6F166E683C33}" srcOrd="0" destOrd="0" presId="urn:microsoft.com/office/officeart/2005/8/layout/vList5"/>
    <dgm:cxn modelId="{53FD0CBB-EDA9-463E-B3C3-159C80C230E7}" type="presParOf" srcId="{1A9351EC-174D-4D20-9AC7-5885D4CA71F4}" destId="{DFCBF64C-C43D-49F4-8B1D-7E92FAA9D14A}" srcOrd="0" destOrd="0" presId="urn:microsoft.com/office/officeart/2005/8/layout/vList5"/>
    <dgm:cxn modelId="{89CAC01A-DE5A-46B9-8EE2-6ED28C8F7F9A}" type="presParOf" srcId="{DFCBF64C-C43D-49F4-8B1D-7E92FAA9D14A}" destId="{B727A4B5-2292-42E4-B945-5C3414FB6401}" srcOrd="0" destOrd="0" presId="urn:microsoft.com/office/officeart/2005/8/layout/vList5"/>
    <dgm:cxn modelId="{4C15BEBA-7E69-44C1-87B9-4944CCF315DE}" type="presParOf" srcId="{DFCBF64C-C43D-49F4-8B1D-7E92FAA9D14A}" destId="{BF614D0B-21F5-4917-BA01-48732D50C91A}" srcOrd="1" destOrd="0" presId="urn:microsoft.com/office/officeart/2005/8/layout/vList5"/>
    <dgm:cxn modelId="{8ED37DC6-5BB0-4E75-9170-1FA6D4B9FE58}" type="presParOf" srcId="{1A9351EC-174D-4D20-9AC7-5885D4CA71F4}" destId="{C0B73AFE-636C-416D-B451-6C0E68A2624E}" srcOrd="1" destOrd="0" presId="urn:microsoft.com/office/officeart/2005/8/layout/vList5"/>
    <dgm:cxn modelId="{89B780B3-F3E7-4B64-8CBE-D9666E04FF35}" type="presParOf" srcId="{1A9351EC-174D-4D20-9AC7-5885D4CA71F4}" destId="{57FB3C42-1635-4203-BD08-DE5E3DCE55DE}" srcOrd="2" destOrd="0" presId="urn:microsoft.com/office/officeart/2005/8/layout/vList5"/>
    <dgm:cxn modelId="{16747711-FB36-4DB8-BE4F-AC1EDE1DB0E9}" type="presParOf" srcId="{57FB3C42-1635-4203-BD08-DE5E3DCE55DE}" destId="{9527CD0A-B7E8-4F73-89D8-B42B24494317}" srcOrd="0" destOrd="0" presId="urn:microsoft.com/office/officeart/2005/8/layout/vList5"/>
    <dgm:cxn modelId="{A3F919F6-0AA4-41DC-A114-FE8BBD2E9218}" type="presParOf" srcId="{57FB3C42-1635-4203-BD08-DE5E3DCE55DE}" destId="{6306F3AF-2E35-4DF6-9A12-6F166E683C33}" srcOrd="1" destOrd="0" presId="urn:microsoft.com/office/officeart/2005/8/layout/vList5"/>
    <dgm:cxn modelId="{4F6F10BE-0891-4874-9F9C-9545E45AE987}" type="presParOf" srcId="{1A9351EC-174D-4D20-9AC7-5885D4CA71F4}" destId="{7E3404C3-A428-4491-BEEE-E0F958118C67}" srcOrd="3" destOrd="0" presId="urn:microsoft.com/office/officeart/2005/8/layout/vList5"/>
    <dgm:cxn modelId="{3C73D1DC-66AF-4CCE-9E7A-5C026745CC7D}" type="presParOf" srcId="{1A9351EC-174D-4D20-9AC7-5885D4CA71F4}" destId="{8C979F60-090B-41FD-AD98-331052E91342}" srcOrd="4" destOrd="0" presId="urn:microsoft.com/office/officeart/2005/8/layout/vList5"/>
    <dgm:cxn modelId="{88659236-F53D-4664-9816-67490421AEFD}" type="presParOf" srcId="{8C979F60-090B-41FD-AD98-331052E91342}" destId="{CC7A9712-F161-467B-9461-BFBDB8A48893}" srcOrd="0" destOrd="0" presId="urn:microsoft.com/office/officeart/2005/8/layout/vList5"/>
    <dgm:cxn modelId="{48EACB1A-1BA5-4175-9A68-A8B57B8E5629}" type="presParOf" srcId="{8C979F60-090B-41FD-AD98-331052E91342}" destId="{9CDEF2B4-4E45-4D8D-8C36-8BC5FF76468A}" srcOrd="1" destOrd="0" presId="urn:microsoft.com/office/officeart/2005/8/layout/vList5"/>
    <dgm:cxn modelId="{E8F89E5A-3B4D-4320-913F-3481C8106172}" type="presParOf" srcId="{1A9351EC-174D-4D20-9AC7-5885D4CA71F4}" destId="{C1F3F5F8-3809-45EB-812C-3DC985A5A55F}" srcOrd="5" destOrd="0" presId="urn:microsoft.com/office/officeart/2005/8/layout/vList5"/>
    <dgm:cxn modelId="{A5B7E1B1-CDF2-4706-AFB1-0AFB0896B40B}" type="presParOf" srcId="{1A9351EC-174D-4D20-9AC7-5885D4CA71F4}" destId="{F9081E1A-1CFA-4C72-B11F-CFCB2C17637B}" srcOrd="6" destOrd="0" presId="urn:microsoft.com/office/officeart/2005/8/layout/vList5"/>
    <dgm:cxn modelId="{E41EF96D-AC13-4522-AC0E-3DF248D56F4A}" type="presParOf" srcId="{F9081E1A-1CFA-4C72-B11F-CFCB2C17637B}" destId="{1BF68C31-81D5-4FDE-A35B-0E87DBD1680E}" srcOrd="0" destOrd="0" presId="urn:microsoft.com/office/officeart/2005/8/layout/vList5"/>
    <dgm:cxn modelId="{5F1A0AA8-1CED-46ED-92EC-E819366E4B0A}" type="presParOf" srcId="{F9081E1A-1CFA-4C72-B11F-CFCB2C17637B}" destId="{313172B3-0F14-4124-B552-3339C76105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E1082-2189-4756-9729-8D8FB6EF51E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224B0D-74F4-4BCE-90AD-3B2CB159A92F}">
      <dgm:prSet/>
      <dgm:spPr/>
      <dgm:t>
        <a:bodyPr/>
        <a:lstStyle/>
        <a:p>
          <a:r>
            <a:rPr lang="en-US"/>
            <a:t>Make it Invisible</a:t>
          </a:r>
        </a:p>
      </dgm:t>
    </dgm:pt>
    <dgm:pt modelId="{3ECB464F-89EA-4666-BF02-3B311C2D2002}" type="parTrans" cxnId="{F0BCA215-E8E1-4A47-B150-385CBF33B197}">
      <dgm:prSet/>
      <dgm:spPr/>
      <dgm:t>
        <a:bodyPr/>
        <a:lstStyle/>
        <a:p>
          <a:endParaRPr lang="en-US"/>
        </a:p>
      </dgm:t>
    </dgm:pt>
    <dgm:pt modelId="{427BF6F8-89B7-4E82-BC30-062172DBF939}" type="sibTrans" cxnId="{F0BCA215-E8E1-4A47-B150-385CBF33B197}">
      <dgm:prSet/>
      <dgm:spPr/>
      <dgm:t>
        <a:bodyPr/>
        <a:lstStyle/>
        <a:p>
          <a:endParaRPr lang="en-US"/>
        </a:p>
      </dgm:t>
    </dgm:pt>
    <dgm:pt modelId="{BF2A782C-D1DB-46C3-A23C-BCD7D0CA8271}">
      <dgm:prSet/>
      <dgm:spPr/>
      <dgm:t>
        <a:bodyPr/>
        <a:lstStyle/>
        <a:p>
          <a:r>
            <a:rPr lang="en-US"/>
            <a:t>Remove yourself from situations where you normally do the bad habit</a:t>
          </a:r>
        </a:p>
      </dgm:t>
    </dgm:pt>
    <dgm:pt modelId="{1DEE6E80-11FC-46F9-A2D6-3ED63A50E772}" type="parTrans" cxnId="{95AC59FE-701C-42CF-96D3-B023AD33F36B}">
      <dgm:prSet/>
      <dgm:spPr/>
      <dgm:t>
        <a:bodyPr/>
        <a:lstStyle/>
        <a:p>
          <a:endParaRPr lang="en-US"/>
        </a:p>
      </dgm:t>
    </dgm:pt>
    <dgm:pt modelId="{C263CAE6-5CC9-48CC-9BD8-8F1284908E5A}" type="sibTrans" cxnId="{95AC59FE-701C-42CF-96D3-B023AD33F36B}">
      <dgm:prSet/>
      <dgm:spPr/>
      <dgm:t>
        <a:bodyPr/>
        <a:lstStyle/>
        <a:p>
          <a:endParaRPr lang="en-US"/>
        </a:p>
      </dgm:t>
    </dgm:pt>
    <dgm:pt modelId="{D908C8CB-86ED-4305-AB71-C77BBAF9E7FB}">
      <dgm:prSet/>
      <dgm:spPr/>
      <dgm:t>
        <a:bodyPr/>
        <a:lstStyle/>
        <a:p>
          <a:r>
            <a:rPr lang="en-US" dirty="0"/>
            <a:t>Make it Unattractive</a:t>
          </a:r>
        </a:p>
      </dgm:t>
    </dgm:pt>
    <dgm:pt modelId="{0F759AFE-5BEC-456F-AF66-318B2A7F25CF}" type="parTrans" cxnId="{2BF943DC-6FFF-4D53-B875-EBD7EB56DAB9}">
      <dgm:prSet/>
      <dgm:spPr/>
      <dgm:t>
        <a:bodyPr/>
        <a:lstStyle/>
        <a:p>
          <a:endParaRPr lang="en-US"/>
        </a:p>
      </dgm:t>
    </dgm:pt>
    <dgm:pt modelId="{2F11AC87-66AE-4A81-B5C1-F9A33E8ECC8A}" type="sibTrans" cxnId="{2BF943DC-6FFF-4D53-B875-EBD7EB56DAB9}">
      <dgm:prSet/>
      <dgm:spPr/>
      <dgm:t>
        <a:bodyPr/>
        <a:lstStyle/>
        <a:p>
          <a:endParaRPr lang="en-US"/>
        </a:p>
      </dgm:t>
    </dgm:pt>
    <dgm:pt modelId="{1F73D27C-79FC-4B0A-98B3-BA06DC7B58D7}">
      <dgm:prSet/>
      <dgm:spPr/>
      <dgm:t>
        <a:bodyPr/>
        <a:lstStyle/>
        <a:p>
          <a:r>
            <a:rPr lang="en-US" dirty="0"/>
            <a:t>Find ways to make your bad habit unappealing so you loathe it</a:t>
          </a:r>
        </a:p>
      </dgm:t>
    </dgm:pt>
    <dgm:pt modelId="{CE66B433-2176-41E5-8A09-E5BB670FD5EE}" type="parTrans" cxnId="{9C23CE7C-F73E-40AD-A27A-E4DD0836247C}">
      <dgm:prSet/>
      <dgm:spPr/>
      <dgm:t>
        <a:bodyPr/>
        <a:lstStyle/>
        <a:p>
          <a:endParaRPr lang="en-US"/>
        </a:p>
      </dgm:t>
    </dgm:pt>
    <dgm:pt modelId="{FB4A9F3A-3447-4BBE-ABAD-331D079BA29A}" type="sibTrans" cxnId="{9C23CE7C-F73E-40AD-A27A-E4DD0836247C}">
      <dgm:prSet/>
      <dgm:spPr/>
      <dgm:t>
        <a:bodyPr/>
        <a:lstStyle/>
        <a:p>
          <a:endParaRPr lang="en-US"/>
        </a:p>
      </dgm:t>
    </dgm:pt>
    <dgm:pt modelId="{8A021A1B-07F4-4DE7-B000-74DE73A29495}">
      <dgm:prSet/>
      <dgm:spPr/>
      <dgm:t>
        <a:bodyPr/>
        <a:lstStyle/>
        <a:p>
          <a:r>
            <a:rPr lang="en-US"/>
            <a:t>Make it Difficult</a:t>
          </a:r>
        </a:p>
      </dgm:t>
    </dgm:pt>
    <dgm:pt modelId="{46CBD5A8-3350-4E13-8C7C-25276BAAF365}" type="parTrans" cxnId="{12E565EB-74E5-4344-A87F-AAA950EABE27}">
      <dgm:prSet/>
      <dgm:spPr/>
      <dgm:t>
        <a:bodyPr/>
        <a:lstStyle/>
        <a:p>
          <a:endParaRPr lang="en-US"/>
        </a:p>
      </dgm:t>
    </dgm:pt>
    <dgm:pt modelId="{2A80C6DF-E68A-45A8-8AA2-9D9DFA777D47}" type="sibTrans" cxnId="{12E565EB-74E5-4344-A87F-AAA950EABE27}">
      <dgm:prSet/>
      <dgm:spPr/>
      <dgm:t>
        <a:bodyPr/>
        <a:lstStyle/>
        <a:p>
          <a:endParaRPr lang="en-US"/>
        </a:p>
      </dgm:t>
    </dgm:pt>
    <dgm:pt modelId="{2E931A87-3A4A-46CD-AE33-C235F308E1B1}">
      <dgm:prSet/>
      <dgm:spPr/>
      <dgm:t>
        <a:bodyPr/>
        <a:lstStyle/>
        <a:p>
          <a:r>
            <a:rPr lang="en-US"/>
            <a:t>Require unreasonable effort to do your bad habit. </a:t>
          </a:r>
        </a:p>
      </dgm:t>
    </dgm:pt>
    <dgm:pt modelId="{259909EB-1AA4-4258-ABC4-DAD795F06568}" type="parTrans" cxnId="{B29F1A8C-E2A6-4EB0-A802-589C5381195D}">
      <dgm:prSet/>
      <dgm:spPr/>
      <dgm:t>
        <a:bodyPr/>
        <a:lstStyle/>
        <a:p>
          <a:endParaRPr lang="en-US"/>
        </a:p>
      </dgm:t>
    </dgm:pt>
    <dgm:pt modelId="{9F262B47-1363-4BD0-BBD7-04FA34991595}" type="sibTrans" cxnId="{B29F1A8C-E2A6-4EB0-A802-589C5381195D}">
      <dgm:prSet/>
      <dgm:spPr/>
      <dgm:t>
        <a:bodyPr/>
        <a:lstStyle/>
        <a:p>
          <a:endParaRPr lang="en-US"/>
        </a:p>
      </dgm:t>
    </dgm:pt>
    <dgm:pt modelId="{A42A6A0D-9CCC-484E-830B-AA25A1BFD2B5}">
      <dgm:prSet/>
      <dgm:spPr/>
      <dgm:t>
        <a:bodyPr/>
        <a:lstStyle/>
        <a:p>
          <a:r>
            <a:rPr lang="en-US"/>
            <a:t>Make it Unsatisfying</a:t>
          </a:r>
        </a:p>
      </dgm:t>
    </dgm:pt>
    <dgm:pt modelId="{7FFB9BC9-CC9D-4B97-92DE-66F3BCC474EF}" type="parTrans" cxnId="{AAE19144-3528-4207-8AFF-159FA3306F47}">
      <dgm:prSet/>
      <dgm:spPr/>
      <dgm:t>
        <a:bodyPr/>
        <a:lstStyle/>
        <a:p>
          <a:endParaRPr lang="en-US"/>
        </a:p>
      </dgm:t>
    </dgm:pt>
    <dgm:pt modelId="{60C76917-8BE0-42EC-8EB1-BBB48547ECF7}" type="sibTrans" cxnId="{AAE19144-3528-4207-8AFF-159FA3306F47}">
      <dgm:prSet/>
      <dgm:spPr/>
      <dgm:t>
        <a:bodyPr/>
        <a:lstStyle/>
        <a:p>
          <a:endParaRPr lang="en-US"/>
        </a:p>
      </dgm:t>
    </dgm:pt>
    <dgm:pt modelId="{792859C9-E9ED-4D74-8130-C8EEF5166485}">
      <dgm:prSet/>
      <dgm:spPr/>
      <dgm:t>
        <a:bodyPr/>
        <a:lstStyle/>
        <a:p>
          <a:r>
            <a:rPr lang="en-US" dirty="0"/>
            <a:t>Find a way to make continuation of your habit unfulfilling. Use an accountability partner.</a:t>
          </a:r>
        </a:p>
      </dgm:t>
    </dgm:pt>
    <dgm:pt modelId="{9F3CE702-8A73-4B81-BF04-B18B91BE5812}" type="parTrans" cxnId="{9CC6CDF2-5465-4628-AFD2-AD301A68CA84}">
      <dgm:prSet/>
      <dgm:spPr/>
      <dgm:t>
        <a:bodyPr/>
        <a:lstStyle/>
        <a:p>
          <a:endParaRPr lang="en-US"/>
        </a:p>
      </dgm:t>
    </dgm:pt>
    <dgm:pt modelId="{FDF6A468-BBC0-4E86-837B-628BC5958A1B}" type="sibTrans" cxnId="{9CC6CDF2-5465-4628-AFD2-AD301A68CA84}">
      <dgm:prSet/>
      <dgm:spPr/>
      <dgm:t>
        <a:bodyPr/>
        <a:lstStyle/>
        <a:p>
          <a:endParaRPr lang="en-US"/>
        </a:p>
      </dgm:t>
    </dgm:pt>
    <dgm:pt modelId="{B89F67BD-5C42-490A-A7B5-C44C074F7947}" type="pres">
      <dgm:prSet presAssocID="{42DE1082-2189-4756-9729-8D8FB6EF51E8}" presName="Name0" presStyleCnt="0">
        <dgm:presLayoutVars>
          <dgm:dir/>
          <dgm:animLvl val="lvl"/>
          <dgm:resizeHandles val="exact"/>
        </dgm:presLayoutVars>
      </dgm:prSet>
      <dgm:spPr/>
    </dgm:pt>
    <dgm:pt modelId="{F1E242AA-7D23-4486-8A37-5D5C1A9C5221}" type="pres">
      <dgm:prSet presAssocID="{88224B0D-74F4-4BCE-90AD-3B2CB159A92F}" presName="linNode" presStyleCnt="0"/>
      <dgm:spPr/>
    </dgm:pt>
    <dgm:pt modelId="{9D574730-257E-4092-8EA2-901842DD4B58}" type="pres">
      <dgm:prSet presAssocID="{88224B0D-74F4-4BCE-90AD-3B2CB159A92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7BB9ADA-DE59-436B-807C-976FACBF622F}" type="pres">
      <dgm:prSet presAssocID="{88224B0D-74F4-4BCE-90AD-3B2CB159A92F}" presName="descendantText" presStyleLbl="alignAccFollowNode1" presStyleIdx="0" presStyleCnt="4">
        <dgm:presLayoutVars>
          <dgm:bulletEnabled val="1"/>
        </dgm:presLayoutVars>
      </dgm:prSet>
      <dgm:spPr/>
    </dgm:pt>
    <dgm:pt modelId="{9D6B8D2A-2315-4093-8BC9-EF9B892B4AF1}" type="pres">
      <dgm:prSet presAssocID="{427BF6F8-89B7-4E82-BC30-062172DBF939}" presName="sp" presStyleCnt="0"/>
      <dgm:spPr/>
    </dgm:pt>
    <dgm:pt modelId="{6EF1E558-8330-4446-B11E-ED27D8FDF820}" type="pres">
      <dgm:prSet presAssocID="{D908C8CB-86ED-4305-AB71-C77BBAF9E7FB}" presName="linNode" presStyleCnt="0"/>
      <dgm:spPr/>
    </dgm:pt>
    <dgm:pt modelId="{12648069-FF56-4B34-B0C2-A874E3CA3C24}" type="pres">
      <dgm:prSet presAssocID="{D908C8CB-86ED-4305-AB71-C77BBAF9E7F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E65096F-F3AE-46DE-A969-86FB5CA1A5C9}" type="pres">
      <dgm:prSet presAssocID="{D908C8CB-86ED-4305-AB71-C77BBAF9E7FB}" presName="descendantText" presStyleLbl="alignAccFollowNode1" presStyleIdx="1" presStyleCnt="4">
        <dgm:presLayoutVars>
          <dgm:bulletEnabled val="1"/>
        </dgm:presLayoutVars>
      </dgm:prSet>
      <dgm:spPr/>
    </dgm:pt>
    <dgm:pt modelId="{B6A7E058-F2E4-43D1-A020-7C48A3714C5E}" type="pres">
      <dgm:prSet presAssocID="{2F11AC87-66AE-4A81-B5C1-F9A33E8ECC8A}" presName="sp" presStyleCnt="0"/>
      <dgm:spPr/>
    </dgm:pt>
    <dgm:pt modelId="{8C633784-FD6F-4A03-848A-D208CA8725F5}" type="pres">
      <dgm:prSet presAssocID="{8A021A1B-07F4-4DE7-B000-74DE73A29495}" presName="linNode" presStyleCnt="0"/>
      <dgm:spPr/>
    </dgm:pt>
    <dgm:pt modelId="{63CBEFFE-FA2C-4551-988F-C1CE649D2D31}" type="pres">
      <dgm:prSet presAssocID="{8A021A1B-07F4-4DE7-B000-74DE73A2949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7192561-1C0B-479B-88E7-B8C82D8C3E2C}" type="pres">
      <dgm:prSet presAssocID="{8A021A1B-07F4-4DE7-B000-74DE73A29495}" presName="descendantText" presStyleLbl="alignAccFollowNode1" presStyleIdx="2" presStyleCnt="4">
        <dgm:presLayoutVars>
          <dgm:bulletEnabled val="1"/>
        </dgm:presLayoutVars>
      </dgm:prSet>
      <dgm:spPr/>
    </dgm:pt>
    <dgm:pt modelId="{59EC221D-4027-40A4-BC52-CF031915E405}" type="pres">
      <dgm:prSet presAssocID="{2A80C6DF-E68A-45A8-8AA2-9D9DFA777D47}" presName="sp" presStyleCnt="0"/>
      <dgm:spPr/>
    </dgm:pt>
    <dgm:pt modelId="{C04F1024-F998-4313-9659-7099C12B18B5}" type="pres">
      <dgm:prSet presAssocID="{A42A6A0D-9CCC-484E-830B-AA25A1BFD2B5}" presName="linNode" presStyleCnt="0"/>
      <dgm:spPr/>
    </dgm:pt>
    <dgm:pt modelId="{8B7D1D3D-87B6-4C79-BA28-5C1C87AD2BDF}" type="pres">
      <dgm:prSet presAssocID="{A42A6A0D-9CCC-484E-830B-AA25A1BFD2B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86D1B37-8258-48A6-8483-FA53B98485B4}" type="pres">
      <dgm:prSet presAssocID="{A42A6A0D-9CCC-484E-830B-AA25A1BFD2B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0BCA215-E8E1-4A47-B150-385CBF33B197}" srcId="{42DE1082-2189-4756-9729-8D8FB6EF51E8}" destId="{88224B0D-74F4-4BCE-90AD-3B2CB159A92F}" srcOrd="0" destOrd="0" parTransId="{3ECB464F-89EA-4666-BF02-3B311C2D2002}" sibTransId="{427BF6F8-89B7-4E82-BC30-062172DBF939}"/>
    <dgm:cxn modelId="{95B95516-E4B3-4438-B59F-7551196C30F5}" type="presOf" srcId="{88224B0D-74F4-4BCE-90AD-3B2CB159A92F}" destId="{9D574730-257E-4092-8EA2-901842DD4B58}" srcOrd="0" destOrd="0" presId="urn:microsoft.com/office/officeart/2005/8/layout/vList5"/>
    <dgm:cxn modelId="{320C101B-FA46-46A4-AC46-3746297E38D9}" type="presOf" srcId="{D908C8CB-86ED-4305-AB71-C77BBAF9E7FB}" destId="{12648069-FF56-4B34-B0C2-A874E3CA3C24}" srcOrd="0" destOrd="0" presId="urn:microsoft.com/office/officeart/2005/8/layout/vList5"/>
    <dgm:cxn modelId="{E183A532-1B34-4228-89E2-31D59BD9D7EC}" type="presOf" srcId="{792859C9-E9ED-4D74-8130-C8EEF5166485}" destId="{486D1B37-8258-48A6-8483-FA53B98485B4}" srcOrd="0" destOrd="0" presId="urn:microsoft.com/office/officeart/2005/8/layout/vList5"/>
    <dgm:cxn modelId="{64005335-30D0-4094-AEAF-D94C7AFC13EA}" type="presOf" srcId="{BF2A782C-D1DB-46C3-A23C-BCD7D0CA8271}" destId="{07BB9ADA-DE59-436B-807C-976FACBF622F}" srcOrd="0" destOrd="0" presId="urn:microsoft.com/office/officeart/2005/8/layout/vList5"/>
    <dgm:cxn modelId="{381FD65D-8B2F-4A81-ACEB-EBC79FB851DD}" type="presOf" srcId="{42DE1082-2189-4756-9729-8D8FB6EF51E8}" destId="{B89F67BD-5C42-490A-A7B5-C44C074F7947}" srcOrd="0" destOrd="0" presId="urn:microsoft.com/office/officeart/2005/8/layout/vList5"/>
    <dgm:cxn modelId="{AAE19144-3528-4207-8AFF-159FA3306F47}" srcId="{42DE1082-2189-4756-9729-8D8FB6EF51E8}" destId="{A42A6A0D-9CCC-484E-830B-AA25A1BFD2B5}" srcOrd="3" destOrd="0" parTransId="{7FFB9BC9-CC9D-4B97-92DE-66F3BCC474EF}" sibTransId="{60C76917-8BE0-42EC-8EB1-BBB48547ECF7}"/>
    <dgm:cxn modelId="{5B390266-E4D8-4FCA-8067-0D34BD37E413}" type="presOf" srcId="{1F73D27C-79FC-4B0A-98B3-BA06DC7B58D7}" destId="{0E65096F-F3AE-46DE-A969-86FB5CA1A5C9}" srcOrd="0" destOrd="0" presId="urn:microsoft.com/office/officeart/2005/8/layout/vList5"/>
    <dgm:cxn modelId="{D287C34F-B688-4FAF-911D-AEEF5C6326CE}" type="presOf" srcId="{A42A6A0D-9CCC-484E-830B-AA25A1BFD2B5}" destId="{8B7D1D3D-87B6-4C79-BA28-5C1C87AD2BDF}" srcOrd="0" destOrd="0" presId="urn:microsoft.com/office/officeart/2005/8/layout/vList5"/>
    <dgm:cxn modelId="{F194B254-BF20-49A0-AA4F-99EB5423678B}" type="presOf" srcId="{2E931A87-3A4A-46CD-AE33-C235F308E1B1}" destId="{E7192561-1C0B-479B-88E7-B8C82D8C3E2C}" srcOrd="0" destOrd="0" presId="urn:microsoft.com/office/officeart/2005/8/layout/vList5"/>
    <dgm:cxn modelId="{9C23CE7C-F73E-40AD-A27A-E4DD0836247C}" srcId="{D908C8CB-86ED-4305-AB71-C77BBAF9E7FB}" destId="{1F73D27C-79FC-4B0A-98B3-BA06DC7B58D7}" srcOrd="0" destOrd="0" parTransId="{CE66B433-2176-41E5-8A09-E5BB670FD5EE}" sibTransId="{FB4A9F3A-3447-4BBE-ABAD-331D079BA29A}"/>
    <dgm:cxn modelId="{B29F1A8C-E2A6-4EB0-A802-589C5381195D}" srcId="{8A021A1B-07F4-4DE7-B000-74DE73A29495}" destId="{2E931A87-3A4A-46CD-AE33-C235F308E1B1}" srcOrd="0" destOrd="0" parTransId="{259909EB-1AA4-4258-ABC4-DAD795F06568}" sibTransId="{9F262B47-1363-4BD0-BBD7-04FA34991595}"/>
    <dgm:cxn modelId="{5A674AD7-4E8C-4F30-8F08-ED2E7E4DB950}" type="presOf" srcId="{8A021A1B-07F4-4DE7-B000-74DE73A29495}" destId="{63CBEFFE-FA2C-4551-988F-C1CE649D2D31}" srcOrd="0" destOrd="0" presId="urn:microsoft.com/office/officeart/2005/8/layout/vList5"/>
    <dgm:cxn modelId="{2BF943DC-6FFF-4D53-B875-EBD7EB56DAB9}" srcId="{42DE1082-2189-4756-9729-8D8FB6EF51E8}" destId="{D908C8CB-86ED-4305-AB71-C77BBAF9E7FB}" srcOrd="1" destOrd="0" parTransId="{0F759AFE-5BEC-456F-AF66-318B2A7F25CF}" sibTransId="{2F11AC87-66AE-4A81-B5C1-F9A33E8ECC8A}"/>
    <dgm:cxn modelId="{12E565EB-74E5-4344-A87F-AAA950EABE27}" srcId="{42DE1082-2189-4756-9729-8D8FB6EF51E8}" destId="{8A021A1B-07F4-4DE7-B000-74DE73A29495}" srcOrd="2" destOrd="0" parTransId="{46CBD5A8-3350-4E13-8C7C-25276BAAF365}" sibTransId="{2A80C6DF-E68A-45A8-8AA2-9D9DFA777D47}"/>
    <dgm:cxn modelId="{9CC6CDF2-5465-4628-AFD2-AD301A68CA84}" srcId="{A42A6A0D-9CCC-484E-830B-AA25A1BFD2B5}" destId="{792859C9-E9ED-4D74-8130-C8EEF5166485}" srcOrd="0" destOrd="0" parTransId="{9F3CE702-8A73-4B81-BF04-B18B91BE5812}" sibTransId="{FDF6A468-BBC0-4E86-837B-628BC5958A1B}"/>
    <dgm:cxn modelId="{95AC59FE-701C-42CF-96D3-B023AD33F36B}" srcId="{88224B0D-74F4-4BCE-90AD-3B2CB159A92F}" destId="{BF2A782C-D1DB-46C3-A23C-BCD7D0CA8271}" srcOrd="0" destOrd="0" parTransId="{1DEE6E80-11FC-46F9-A2D6-3ED63A50E772}" sibTransId="{C263CAE6-5CC9-48CC-9BD8-8F1284908E5A}"/>
    <dgm:cxn modelId="{C916168E-10B7-43E1-BC4A-6B5AA333BFA8}" type="presParOf" srcId="{B89F67BD-5C42-490A-A7B5-C44C074F7947}" destId="{F1E242AA-7D23-4486-8A37-5D5C1A9C5221}" srcOrd="0" destOrd="0" presId="urn:microsoft.com/office/officeart/2005/8/layout/vList5"/>
    <dgm:cxn modelId="{F74BC29D-89C0-4DFA-9164-5E44CDA73682}" type="presParOf" srcId="{F1E242AA-7D23-4486-8A37-5D5C1A9C5221}" destId="{9D574730-257E-4092-8EA2-901842DD4B58}" srcOrd="0" destOrd="0" presId="urn:microsoft.com/office/officeart/2005/8/layout/vList5"/>
    <dgm:cxn modelId="{62C9DE57-995D-4C37-B702-ABA18F3E4886}" type="presParOf" srcId="{F1E242AA-7D23-4486-8A37-5D5C1A9C5221}" destId="{07BB9ADA-DE59-436B-807C-976FACBF622F}" srcOrd="1" destOrd="0" presId="urn:microsoft.com/office/officeart/2005/8/layout/vList5"/>
    <dgm:cxn modelId="{B20C96D5-FBD9-427E-B253-0E7E250061E3}" type="presParOf" srcId="{B89F67BD-5C42-490A-A7B5-C44C074F7947}" destId="{9D6B8D2A-2315-4093-8BC9-EF9B892B4AF1}" srcOrd="1" destOrd="0" presId="urn:microsoft.com/office/officeart/2005/8/layout/vList5"/>
    <dgm:cxn modelId="{E40FCD60-BDAC-4ECE-87AB-2970817DDEEE}" type="presParOf" srcId="{B89F67BD-5C42-490A-A7B5-C44C074F7947}" destId="{6EF1E558-8330-4446-B11E-ED27D8FDF820}" srcOrd="2" destOrd="0" presId="urn:microsoft.com/office/officeart/2005/8/layout/vList5"/>
    <dgm:cxn modelId="{83AB7BFD-F2D7-4E16-87A0-ADD956CD8B61}" type="presParOf" srcId="{6EF1E558-8330-4446-B11E-ED27D8FDF820}" destId="{12648069-FF56-4B34-B0C2-A874E3CA3C24}" srcOrd="0" destOrd="0" presId="urn:microsoft.com/office/officeart/2005/8/layout/vList5"/>
    <dgm:cxn modelId="{3AC760BD-95A4-4F93-A6DF-46A04A852820}" type="presParOf" srcId="{6EF1E558-8330-4446-B11E-ED27D8FDF820}" destId="{0E65096F-F3AE-46DE-A969-86FB5CA1A5C9}" srcOrd="1" destOrd="0" presId="urn:microsoft.com/office/officeart/2005/8/layout/vList5"/>
    <dgm:cxn modelId="{CC745178-42B5-40B0-A560-8CA62F0A55ED}" type="presParOf" srcId="{B89F67BD-5C42-490A-A7B5-C44C074F7947}" destId="{B6A7E058-F2E4-43D1-A020-7C48A3714C5E}" srcOrd="3" destOrd="0" presId="urn:microsoft.com/office/officeart/2005/8/layout/vList5"/>
    <dgm:cxn modelId="{D2A684DE-69C5-4DC7-9C91-11CC67E1ABDE}" type="presParOf" srcId="{B89F67BD-5C42-490A-A7B5-C44C074F7947}" destId="{8C633784-FD6F-4A03-848A-D208CA8725F5}" srcOrd="4" destOrd="0" presId="urn:microsoft.com/office/officeart/2005/8/layout/vList5"/>
    <dgm:cxn modelId="{60857763-1D17-498F-B178-DDF4B7E83B96}" type="presParOf" srcId="{8C633784-FD6F-4A03-848A-D208CA8725F5}" destId="{63CBEFFE-FA2C-4551-988F-C1CE649D2D31}" srcOrd="0" destOrd="0" presId="urn:microsoft.com/office/officeart/2005/8/layout/vList5"/>
    <dgm:cxn modelId="{94D77F0D-E595-430F-B70A-FD1CED51747A}" type="presParOf" srcId="{8C633784-FD6F-4A03-848A-D208CA8725F5}" destId="{E7192561-1C0B-479B-88E7-B8C82D8C3E2C}" srcOrd="1" destOrd="0" presId="urn:microsoft.com/office/officeart/2005/8/layout/vList5"/>
    <dgm:cxn modelId="{9496EA6E-7160-4AF7-8808-8EFCEE8AA592}" type="presParOf" srcId="{B89F67BD-5C42-490A-A7B5-C44C074F7947}" destId="{59EC221D-4027-40A4-BC52-CF031915E405}" srcOrd="5" destOrd="0" presId="urn:microsoft.com/office/officeart/2005/8/layout/vList5"/>
    <dgm:cxn modelId="{FC0E9BDA-F4F9-4CFB-834B-9D83E5324ADE}" type="presParOf" srcId="{B89F67BD-5C42-490A-A7B5-C44C074F7947}" destId="{C04F1024-F998-4313-9659-7099C12B18B5}" srcOrd="6" destOrd="0" presId="urn:microsoft.com/office/officeart/2005/8/layout/vList5"/>
    <dgm:cxn modelId="{2F283745-ACD0-4E6A-8F6A-CB146D05C3E9}" type="presParOf" srcId="{C04F1024-F998-4313-9659-7099C12B18B5}" destId="{8B7D1D3D-87B6-4C79-BA28-5C1C87AD2BDF}" srcOrd="0" destOrd="0" presId="urn:microsoft.com/office/officeart/2005/8/layout/vList5"/>
    <dgm:cxn modelId="{27828196-829C-40F6-BA0E-7A2DB982DD64}" type="presParOf" srcId="{C04F1024-F998-4313-9659-7099C12B18B5}" destId="{486D1B37-8258-48A6-8483-FA53B98485B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9FA749-4C49-4728-827D-4C5F0D2F86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1C84FA-E6B8-42BD-BAAA-0CF2DCDF27E4}">
      <dgm:prSet/>
      <dgm:spPr/>
      <dgm:t>
        <a:bodyPr/>
        <a:lstStyle/>
        <a:p>
          <a:r>
            <a:rPr lang="en-US"/>
            <a:t>Make it Obvious</a:t>
          </a:r>
        </a:p>
      </dgm:t>
    </dgm:pt>
    <dgm:pt modelId="{D1D2A2AD-A96E-45D9-8A98-1816A954B82C}" type="parTrans" cxnId="{B21957C5-203D-4A7B-8EAC-94F78867296F}">
      <dgm:prSet/>
      <dgm:spPr/>
      <dgm:t>
        <a:bodyPr/>
        <a:lstStyle/>
        <a:p>
          <a:endParaRPr lang="en-US"/>
        </a:p>
      </dgm:t>
    </dgm:pt>
    <dgm:pt modelId="{7C02C62C-C726-4A31-A8B2-2E03B6BCDD7C}" type="sibTrans" cxnId="{B21957C5-203D-4A7B-8EAC-94F78867296F}">
      <dgm:prSet/>
      <dgm:spPr/>
      <dgm:t>
        <a:bodyPr/>
        <a:lstStyle/>
        <a:p>
          <a:endParaRPr lang="en-US"/>
        </a:p>
      </dgm:t>
    </dgm:pt>
    <dgm:pt modelId="{17B48143-929B-416D-A608-0D258ADF2CD0}">
      <dgm:prSet/>
      <dgm:spPr/>
      <dgm:t>
        <a:bodyPr/>
        <a:lstStyle/>
        <a:p>
          <a:r>
            <a:rPr lang="en-US"/>
            <a:t>Make it Attractive</a:t>
          </a:r>
        </a:p>
      </dgm:t>
    </dgm:pt>
    <dgm:pt modelId="{A7AB8F00-6FBD-4F65-9E7A-ECB295AE6A20}" type="parTrans" cxnId="{5F0A4FE3-1D5A-4C2B-B597-2E332E2CC52E}">
      <dgm:prSet/>
      <dgm:spPr/>
      <dgm:t>
        <a:bodyPr/>
        <a:lstStyle/>
        <a:p>
          <a:endParaRPr lang="en-US"/>
        </a:p>
      </dgm:t>
    </dgm:pt>
    <dgm:pt modelId="{176B058A-59B3-4459-8380-F92E973D78B7}" type="sibTrans" cxnId="{5F0A4FE3-1D5A-4C2B-B597-2E332E2CC52E}">
      <dgm:prSet/>
      <dgm:spPr/>
      <dgm:t>
        <a:bodyPr/>
        <a:lstStyle/>
        <a:p>
          <a:endParaRPr lang="en-US"/>
        </a:p>
      </dgm:t>
    </dgm:pt>
    <dgm:pt modelId="{5AD1394B-FE39-41AD-82A9-6BC5CE75C277}">
      <dgm:prSet/>
      <dgm:spPr/>
      <dgm:t>
        <a:bodyPr/>
        <a:lstStyle/>
        <a:p>
          <a:r>
            <a:rPr lang="en-US"/>
            <a:t>Make it Easy</a:t>
          </a:r>
        </a:p>
      </dgm:t>
    </dgm:pt>
    <dgm:pt modelId="{A394A975-2DFD-4297-9F6C-10028FA6936A}" type="parTrans" cxnId="{BD990D81-850B-4FFC-876C-0A7B479F402B}">
      <dgm:prSet/>
      <dgm:spPr/>
      <dgm:t>
        <a:bodyPr/>
        <a:lstStyle/>
        <a:p>
          <a:endParaRPr lang="en-US"/>
        </a:p>
      </dgm:t>
    </dgm:pt>
    <dgm:pt modelId="{145A2818-D290-46B1-9FE2-1AE4A6E50417}" type="sibTrans" cxnId="{BD990D81-850B-4FFC-876C-0A7B479F402B}">
      <dgm:prSet/>
      <dgm:spPr/>
      <dgm:t>
        <a:bodyPr/>
        <a:lstStyle/>
        <a:p>
          <a:endParaRPr lang="en-US"/>
        </a:p>
      </dgm:t>
    </dgm:pt>
    <dgm:pt modelId="{4835948F-B62E-4D71-A308-C609A752B501}">
      <dgm:prSet/>
      <dgm:spPr/>
      <dgm:t>
        <a:bodyPr/>
        <a:lstStyle/>
        <a:p>
          <a:r>
            <a:rPr lang="en-US"/>
            <a:t>Make it Satisfying</a:t>
          </a:r>
        </a:p>
      </dgm:t>
    </dgm:pt>
    <dgm:pt modelId="{C916E06E-CF44-4B1E-A1E4-D87096A38AA9}" type="parTrans" cxnId="{E8FB564D-0FF2-4712-8454-789E814AC2B3}">
      <dgm:prSet/>
      <dgm:spPr/>
      <dgm:t>
        <a:bodyPr/>
        <a:lstStyle/>
        <a:p>
          <a:endParaRPr lang="en-US"/>
        </a:p>
      </dgm:t>
    </dgm:pt>
    <dgm:pt modelId="{1B9D1EC1-042D-487A-938D-6D05D9B71EEE}" type="sibTrans" cxnId="{E8FB564D-0FF2-4712-8454-789E814AC2B3}">
      <dgm:prSet/>
      <dgm:spPr/>
      <dgm:t>
        <a:bodyPr/>
        <a:lstStyle/>
        <a:p>
          <a:endParaRPr lang="en-US"/>
        </a:p>
      </dgm:t>
    </dgm:pt>
    <dgm:pt modelId="{0B0D0482-5FFD-451F-8D29-E82119BABF48}" type="pres">
      <dgm:prSet presAssocID="{909FA749-4C49-4728-827D-4C5F0D2F86EA}" presName="linear" presStyleCnt="0">
        <dgm:presLayoutVars>
          <dgm:animLvl val="lvl"/>
          <dgm:resizeHandles val="exact"/>
        </dgm:presLayoutVars>
      </dgm:prSet>
      <dgm:spPr/>
    </dgm:pt>
    <dgm:pt modelId="{EB52259F-0DBA-4CCE-ADBC-6CBC3BD83555}" type="pres">
      <dgm:prSet presAssocID="{C81C84FA-E6B8-42BD-BAAA-0CF2DCDF27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05E00D-B11D-4D22-96D8-F42E153BB0ED}" type="pres">
      <dgm:prSet presAssocID="{7C02C62C-C726-4A31-A8B2-2E03B6BCDD7C}" presName="spacer" presStyleCnt="0"/>
      <dgm:spPr/>
    </dgm:pt>
    <dgm:pt modelId="{0F5CE7B2-F2E0-466F-9598-5AB6F122D5E6}" type="pres">
      <dgm:prSet presAssocID="{17B48143-929B-416D-A608-0D258ADF2C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14039C-F2F1-4A7E-9D4B-FD2E6CDF1E3F}" type="pres">
      <dgm:prSet presAssocID="{176B058A-59B3-4459-8380-F92E973D78B7}" presName="spacer" presStyleCnt="0"/>
      <dgm:spPr/>
    </dgm:pt>
    <dgm:pt modelId="{D54D9290-0A5E-4071-BF66-A58BBF7E002A}" type="pres">
      <dgm:prSet presAssocID="{5AD1394B-FE39-41AD-82A9-6BC5CE75C2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AB6E35-8D4F-463E-9B9F-BEC03B004C6E}" type="pres">
      <dgm:prSet presAssocID="{145A2818-D290-46B1-9FE2-1AE4A6E50417}" presName="spacer" presStyleCnt="0"/>
      <dgm:spPr/>
    </dgm:pt>
    <dgm:pt modelId="{F6BC1DAF-E97F-4E56-9748-C74C649CB648}" type="pres">
      <dgm:prSet presAssocID="{4835948F-B62E-4D71-A308-C609A752B50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57DE16-A9D8-4ECB-B736-F5D989DEF502}" type="presOf" srcId="{C81C84FA-E6B8-42BD-BAAA-0CF2DCDF27E4}" destId="{EB52259F-0DBA-4CCE-ADBC-6CBC3BD83555}" srcOrd="0" destOrd="0" presId="urn:microsoft.com/office/officeart/2005/8/layout/vList2"/>
    <dgm:cxn modelId="{E8FB564D-0FF2-4712-8454-789E814AC2B3}" srcId="{909FA749-4C49-4728-827D-4C5F0D2F86EA}" destId="{4835948F-B62E-4D71-A308-C609A752B501}" srcOrd="3" destOrd="0" parTransId="{C916E06E-CF44-4B1E-A1E4-D87096A38AA9}" sibTransId="{1B9D1EC1-042D-487A-938D-6D05D9B71EEE}"/>
    <dgm:cxn modelId="{C8502B54-DB29-4F76-B264-19C63353A2B1}" type="presOf" srcId="{5AD1394B-FE39-41AD-82A9-6BC5CE75C277}" destId="{D54D9290-0A5E-4071-BF66-A58BBF7E002A}" srcOrd="0" destOrd="0" presId="urn:microsoft.com/office/officeart/2005/8/layout/vList2"/>
    <dgm:cxn modelId="{BD990D81-850B-4FFC-876C-0A7B479F402B}" srcId="{909FA749-4C49-4728-827D-4C5F0D2F86EA}" destId="{5AD1394B-FE39-41AD-82A9-6BC5CE75C277}" srcOrd="2" destOrd="0" parTransId="{A394A975-2DFD-4297-9F6C-10028FA6936A}" sibTransId="{145A2818-D290-46B1-9FE2-1AE4A6E50417}"/>
    <dgm:cxn modelId="{3A88D28A-15D8-44F0-9D2E-767DF000AC1F}" type="presOf" srcId="{17B48143-929B-416D-A608-0D258ADF2CD0}" destId="{0F5CE7B2-F2E0-466F-9598-5AB6F122D5E6}" srcOrd="0" destOrd="0" presId="urn:microsoft.com/office/officeart/2005/8/layout/vList2"/>
    <dgm:cxn modelId="{B21957C5-203D-4A7B-8EAC-94F78867296F}" srcId="{909FA749-4C49-4728-827D-4C5F0D2F86EA}" destId="{C81C84FA-E6B8-42BD-BAAA-0CF2DCDF27E4}" srcOrd="0" destOrd="0" parTransId="{D1D2A2AD-A96E-45D9-8A98-1816A954B82C}" sibTransId="{7C02C62C-C726-4A31-A8B2-2E03B6BCDD7C}"/>
    <dgm:cxn modelId="{DCC315CB-4B37-4163-9E11-92B635BEF6E6}" type="presOf" srcId="{4835948F-B62E-4D71-A308-C609A752B501}" destId="{F6BC1DAF-E97F-4E56-9748-C74C649CB648}" srcOrd="0" destOrd="0" presId="urn:microsoft.com/office/officeart/2005/8/layout/vList2"/>
    <dgm:cxn modelId="{B82C70D2-A5E8-46ED-B12D-55387D9C46DC}" type="presOf" srcId="{909FA749-4C49-4728-827D-4C5F0D2F86EA}" destId="{0B0D0482-5FFD-451F-8D29-E82119BABF48}" srcOrd="0" destOrd="0" presId="urn:microsoft.com/office/officeart/2005/8/layout/vList2"/>
    <dgm:cxn modelId="{5F0A4FE3-1D5A-4C2B-B597-2E332E2CC52E}" srcId="{909FA749-4C49-4728-827D-4C5F0D2F86EA}" destId="{17B48143-929B-416D-A608-0D258ADF2CD0}" srcOrd="1" destOrd="0" parTransId="{A7AB8F00-6FBD-4F65-9E7A-ECB295AE6A20}" sibTransId="{176B058A-59B3-4459-8380-F92E973D78B7}"/>
    <dgm:cxn modelId="{15D404F3-1846-4460-B4E9-06BEAE5ECA52}" type="presParOf" srcId="{0B0D0482-5FFD-451F-8D29-E82119BABF48}" destId="{EB52259F-0DBA-4CCE-ADBC-6CBC3BD83555}" srcOrd="0" destOrd="0" presId="urn:microsoft.com/office/officeart/2005/8/layout/vList2"/>
    <dgm:cxn modelId="{750876A2-C910-4D9D-B58F-C372A11FF29C}" type="presParOf" srcId="{0B0D0482-5FFD-451F-8D29-E82119BABF48}" destId="{4905E00D-B11D-4D22-96D8-F42E153BB0ED}" srcOrd="1" destOrd="0" presId="urn:microsoft.com/office/officeart/2005/8/layout/vList2"/>
    <dgm:cxn modelId="{F3FA841F-E6BF-4014-8D54-C24F555F8000}" type="presParOf" srcId="{0B0D0482-5FFD-451F-8D29-E82119BABF48}" destId="{0F5CE7B2-F2E0-466F-9598-5AB6F122D5E6}" srcOrd="2" destOrd="0" presId="urn:microsoft.com/office/officeart/2005/8/layout/vList2"/>
    <dgm:cxn modelId="{FEBB1F6D-9528-49BD-9E5A-BF09D35F3738}" type="presParOf" srcId="{0B0D0482-5FFD-451F-8D29-E82119BABF48}" destId="{7014039C-F2F1-4A7E-9D4B-FD2E6CDF1E3F}" srcOrd="3" destOrd="0" presId="urn:microsoft.com/office/officeart/2005/8/layout/vList2"/>
    <dgm:cxn modelId="{DAF43623-EA2D-4A56-978B-2E2C1BDEFEFB}" type="presParOf" srcId="{0B0D0482-5FFD-451F-8D29-E82119BABF48}" destId="{D54D9290-0A5E-4071-BF66-A58BBF7E002A}" srcOrd="4" destOrd="0" presId="urn:microsoft.com/office/officeart/2005/8/layout/vList2"/>
    <dgm:cxn modelId="{991112AB-D78C-43FD-AB2E-A703A528B17C}" type="presParOf" srcId="{0B0D0482-5FFD-451F-8D29-E82119BABF48}" destId="{D3AB6E35-8D4F-463E-9B9F-BEC03B004C6E}" srcOrd="5" destOrd="0" presId="urn:microsoft.com/office/officeart/2005/8/layout/vList2"/>
    <dgm:cxn modelId="{630044F5-6EE5-4518-831E-224BEE1C1873}" type="presParOf" srcId="{0B0D0482-5FFD-451F-8D29-E82119BABF48}" destId="{F6BC1DAF-E97F-4E56-9748-C74C649CB6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8B1B97-A390-4797-A508-117A4B2496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5E75FE-0E45-42DF-A383-E59AB89E7548}">
      <dgm:prSet/>
      <dgm:spPr/>
      <dgm:t>
        <a:bodyPr/>
        <a:lstStyle/>
        <a:p>
          <a:r>
            <a:rPr lang="en-US"/>
            <a:t>Make it Invisible</a:t>
          </a:r>
        </a:p>
      </dgm:t>
    </dgm:pt>
    <dgm:pt modelId="{A7F39B32-65FA-4582-B6F9-2037C6CE2387}" type="parTrans" cxnId="{36BD756C-FC5E-425E-AB54-135AFE5E100C}">
      <dgm:prSet/>
      <dgm:spPr/>
      <dgm:t>
        <a:bodyPr/>
        <a:lstStyle/>
        <a:p>
          <a:endParaRPr lang="en-US"/>
        </a:p>
      </dgm:t>
    </dgm:pt>
    <dgm:pt modelId="{9A1EE1DC-190A-41FA-8B87-7DCA0F671F58}" type="sibTrans" cxnId="{36BD756C-FC5E-425E-AB54-135AFE5E100C}">
      <dgm:prSet/>
      <dgm:spPr/>
      <dgm:t>
        <a:bodyPr/>
        <a:lstStyle/>
        <a:p>
          <a:endParaRPr lang="en-US"/>
        </a:p>
      </dgm:t>
    </dgm:pt>
    <dgm:pt modelId="{B3ACAAE0-815A-4942-BADB-D91370F78BC3}">
      <dgm:prSet/>
      <dgm:spPr/>
      <dgm:t>
        <a:bodyPr/>
        <a:lstStyle/>
        <a:p>
          <a:r>
            <a:rPr lang="en-US"/>
            <a:t>Make it Unattractive</a:t>
          </a:r>
        </a:p>
      </dgm:t>
    </dgm:pt>
    <dgm:pt modelId="{D98DB5B4-BC98-4C49-B785-755587F9D129}" type="parTrans" cxnId="{E30295F8-65ED-4000-BF27-863B2AD016A5}">
      <dgm:prSet/>
      <dgm:spPr/>
      <dgm:t>
        <a:bodyPr/>
        <a:lstStyle/>
        <a:p>
          <a:endParaRPr lang="en-US"/>
        </a:p>
      </dgm:t>
    </dgm:pt>
    <dgm:pt modelId="{75576971-9BE5-46FC-926D-2AFA9432CDB8}" type="sibTrans" cxnId="{E30295F8-65ED-4000-BF27-863B2AD016A5}">
      <dgm:prSet/>
      <dgm:spPr/>
      <dgm:t>
        <a:bodyPr/>
        <a:lstStyle/>
        <a:p>
          <a:endParaRPr lang="en-US"/>
        </a:p>
      </dgm:t>
    </dgm:pt>
    <dgm:pt modelId="{CD9C56B3-368E-406D-A3A3-BA1A1E87D873}">
      <dgm:prSet/>
      <dgm:spPr/>
      <dgm:t>
        <a:bodyPr/>
        <a:lstStyle/>
        <a:p>
          <a:r>
            <a:rPr lang="en-US"/>
            <a:t>Make it Difficult</a:t>
          </a:r>
        </a:p>
      </dgm:t>
    </dgm:pt>
    <dgm:pt modelId="{8D823AF1-F0CA-4DC6-9AE0-04DE8DDB5CCF}" type="parTrans" cxnId="{9219B98B-2B55-4745-AB40-431AAB4BFD7F}">
      <dgm:prSet/>
      <dgm:spPr/>
      <dgm:t>
        <a:bodyPr/>
        <a:lstStyle/>
        <a:p>
          <a:endParaRPr lang="en-US"/>
        </a:p>
      </dgm:t>
    </dgm:pt>
    <dgm:pt modelId="{BEDCE2D1-9012-4745-8100-F4C3CC681AB5}" type="sibTrans" cxnId="{9219B98B-2B55-4745-AB40-431AAB4BFD7F}">
      <dgm:prSet/>
      <dgm:spPr/>
      <dgm:t>
        <a:bodyPr/>
        <a:lstStyle/>
        <a:p>
          <a:endParaRPr lang="en-US"/>
        </a:p>
      </dgm:t>
    </dgm:pt>
    <dgm:pt modelId="{B584919B-C0BA-44EE-ADC0-313FD4813A60}">
      <dgm:prSet/>
      <dgm:spPr/>
      <dgm:t>
        <a:bodyPr/>
        <a:lstStyle/>
        <a:p>
          <a:r>
            <a:rPr lang="en-US"/>
            <a:t>Make it Unsatisfying</a:t>
          </a:r>
        </a:p>
      </dgm:t>
    </dgm:pt>
    <dgm:pt modelId="{42262575-2AC9-46CD-8A95-6227D6E0D0FF}" type="parTrans" cxnId="{9610990B-DEAA-4584-863E-C9C2B2885D6F}">
      <dgm:prSet/>
      <dgm:spPr/>
      <dgm:t>
        <a:bodyPr/>
        <a:lstStyle/>
        <a:p>
          <a:endParaRPr lang="en-US"/>
        </a:p>
      </dgm:t>
    </dgm:pt>
    <dgm:pt modelId="{1682E5F4-C541-4A50-98E5-21B851C25A73}" type="sibTrans" cxnId="{9610990B-DEAA-4584-863E-C9C2B2885D6F}">
      <dgm:prSet/>
      <dgm:spPr/>
      <dgm:t>
        <a:bodyPr/>
        <a:lstStyle/>
        <a:p>
          <a:endParaRPr lang="en-US"/>
        </a:p>
      </dgm:t>
    </dgm:pt>
    <dgm:pt modelId="{726A26D4-A2B4-48C0-BD48-6A3D5F8A08D4}" type="pres">
      <dgm:prSet presAssocID="{D58B1B97-A390-4797-A508-117A4B24963E}" presName="linear" presStyleCnt="0">
        <dgm:presLayoutVars>
          <dgm:animLvl val="lvl"/>
          <dgm:resizeHandles val="exact"/>
        </dgm:presLayoutVars>
      </dgm:prSet>
      <dgm:spPr/>
    </dgm:pt>
    <dgm:pt modelId="{95ED0EFF-7A0E-43EE-A505-2D8077594596}" type="pres">
      <dgm:prSet presAssocID="{005E75FE-0E45-42DF-A383-E59AB89E75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69E164-E036-4809-BCAB-0151F5E4C241}" type="pres">
      <dgm:prSet presAssocID="{9A1EE1DC-190A-41FA-8B87-7DCA0F671F58}" presName="spacer" presStyleCnt="0"/>
      <dgm:spPr/>
    </dgm:pt>
    <dgm:pt modelId="{EB9E6488-B406-4E7F-93BB-CF7486EA8D25}" type="pres">
      <dgm:prSet presAssocID="{B3ACAAE0-815A-4942-BADB-D91370F78B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9BB1B3-FF28-43A7-A027-778387E84CDB}" type="pres">
      <dgm:prSet presAssocID="{75576971-9BE5-46FC-926D-2AFA9432CDB8}" presName="spacer" presStyleCnt="0"/>
      <dgm:spPr/>
    </dgm:pt>
    <dgm:pt modelId="{2E4664C4-155C-44A4-921A-1D375D8C0046}" type="pres">
      <dgm:prSet presAssocID="{CD9C56B3-368E-406D-A3A3-BA1A1E87D8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65EE72-0201-438D-880E-B57432A72E2B}" type="pres">
      <dgm:prSet presAssocID="{BEDCE2D1-9012-4745-8100-F4C3CC681AB5}" presName="spacer" presStyleCnt="0"/>
      <dgm:spPr/>
    </dgm:pt>
    <dgm:pt modelId="{5F4BF543-31D1-4776-BCFA-86216A092C16}" type="pres">
      <dgm:prSet presAssocID="{B584919B-C0BA-44EE-ADC0-313FD4813A6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10990B-DEAA-4584-863E-C9C2B2885D6F}" srcId="{D58B1B97-A390-4797-A508-117A4B24963E}" destId="{B584919B-C0BA-44EE-ADC0-313FD4813A60}" srcOrd="3" destOrd="0" parTransId="{42262575-2AC9-46CD-8A95-6227D6E0D0FF}" sibTransId="{1682E5F4-C541-4A50-98E5-21B851C25A73}"/>
    <dgm:cxn modelId="{A9B8FD0E-86C4-4456-ABB1-6F7BD334F50A}" type="presOf" srcId="{B584919B-C0BA-44EE-ADC0-313FD4813A60}" destId="{5F4BF543-31D1-4776-BCFA-86216A092C16}" srcOrd="0" destOrd="0" presId="urn:microsoft.com/office/officeart/2005/8/layout/vList2"/>
    <dgm:cxn modelId="{FD56E162-0689-42F7-B89B-435AEED1DF3D}" type="presOf" srcId="{005E75FE-0E45-42DF-A383-E59AB89E7548}" destId="{95ED0EFF-7A0E-43EE-A505-2D8077594596}" srcOrd="0" destOrd="0" presId="urn:microsoft.com/office/officeart/2005/8/layout/vList2"/>
    <dgm:cxn modelId="{36BD756C-FC5E-425E-AB54-135AFE5E100C}" srcId="{D58B1B97-A390-4797-A508-117A4B24963E}" destId="{005E75FE-0E45-42DF-A383-E59AB89E7548}" srcOrd="0" destOrd="0" parTransId="{A7F39B32-65FA-4582-B6F9-2037C6CE2387}" sibTransId="{9A1EE1DC-190A-41FA-8B87-7DCA0F671F58}"/>
    <dgm:cxn modelId="{9219B98B-2B55-4745-AB40-431AAB4BFD7F}" srcId="{D58B1B97-A390-4797-A508-117A4B24963E}" destId="{CD9C56B3-368E-406D-A3A3-BA1A1E87D873}" srcOrd="2" destOrd="0" parTransId="{8D823AF1-F0CA-4DC6-9AE0-04DE8DDB5CCF}" sibTransId="{BEDCE2D1-9012-4745-8100-F4C3CC681AB5}"/>
    <dgm:cxn modelId="{F5E4C1A6-9626-4CB8-A953-55EF9DB1AEDC}" type="presOf" srcId="{B3ACAAE0-815A-4942-BADB-D91370F78BC3}" destId="{EB9E6488-B406-4E7F-93BB-CF7486EA8D25}" srcOrd="0" destOrd="0" presId="urn:microsoft.com/office/officeart/2005/8/layout/vList2"/>
    <dgm:cxn modelId="{942D3CC8-89ED-496E-BCF7-E9E20347E96F}" type="presOf" srcId="{CD9C56B3-368E-406D-A3A3-BA1A1E87D873}" destId="{2E4664C4-155C-44A4-921A-1D375D8C0046}" srcOrd="0" destOrd="0" presId="urn:microsoft.com/office/officeart/2005/8/layout/vList2"/>
    <dgm:cxn modelId="{D41661C9-DCD8-42EE-AD05-530FC23E10E8}" type="presOf" srcId="{D58B1B97-A390-4797-A508-117A4B24963E}" destId="{726A26D4-A2B4-48C0-BD48-6A3D5F8A08D4}" srcOrd="0" destOrd="0" presId="urn:microsoft.com/office/officeart/2005/8/layout/vList2"/>
    <dgm:cxn modelId="{E30295F8-65ED-4000-BF27-863B2AD016A5}" srcId="{D58B1B97-A390-4797-A508-117A4B24963E}" destId="{B3ACAAE0-815A-4942-BADB-D91370F78BC3}" srcOrd="1" destOrd="0" parTransId="{D98DB5B4-BC98-4C49-B785-755587F9D129}" sibTransId="{75576971-9BE5-46FC-926D-2AFA9432CDB8}"/>
    <dgm:cxn modelId="{6625C0CB-50C9-41C9-BA0D-E78FC2909494}" type="presParOf" srcId="{726A26D4-A2B4-48C0-BD48-6A3D5F8A08D4}" destId="{95ED0EFF-7A0E-43EE-A505-2D8077594596}" srcOrd="0" destOrd="0" presId="urn:microsoft.com/office/officeart/2005/8/layout/vList2"/>
    <dgm:cxn modelId="{E738D26D-DC78-4379-A6BA-85991ABB0410}" type="presParOf" srcId="{726A26D4-A2B4-48C0-BD48-6A3D5F8A08D4}" destId="{6669E164-E036-4809-BCAB-0151F5E4C241}" srcOrd="1" destOrd="0" presId="urn:microsoft.com/office/officeart/2005/8/layout/vList2"/>
    <dgm:cxn modelId="{CF6ABED9-0379-472D-8C79-6EB754DBF2B0}" type="presParOf" srcId="{726A26D4-A2B4-48C0-BD48-6A3D5F8A08D4}" destId="{EB9E6488-B406-4E7F-93BB-CF7486EA8D25}" srcOrd="2" destOrd="0" presId="urn:microsoft.com/office/officeart/2005/8/layout/vList2"/>
    <dgm:cxn modelId="{EEB180A9-3372-4376-B197-EB92F08BAE42}" type="presParOf" srcId="{726A26D4-A2B4-48C0-BD48-6A3D5F8A08D4}" destId="{499BB1B3-FF28-43A7-A027-778387E84CDB}" srcOrd="3" destOrd="0" presId="urn:microsoft.com/office/officeart/2005/8/layout/vList2"/>
    <dgm:cxn modelId="{2688C4F6-ACB4-4226-B729-457E56E384BC}" type="presParOf" srcId="{726A26D4-A2B4-48C0-BD48-6A3D5F8A08D4}" destId="{2E4664C4-155C-44A4-921A-1D375D8C0046}" srcOrd="4" destOrd="0" presId="urn:microsoft.com/office/officeart/2005/8/layout/vList2"/>
    <dgm:cxn modelId="{B2B25574-8062-4398-AC88-68E3ED0B7BFF}" type="presParOf" srcId="{726A26D4-A2B4-48C0-BD48-6A3D5F8A08D4}" destId="{1465EE72-0201-438D-880E-B57432A72E2B}" srcOrd="5" destOrd="0" presId="urn:microsoft.com/office/officeart/2005/8/layout/vList2"/>
    <dgm:cxn modelId="{2BA26AAA-C186-40A5-BDB9-0AB5FF4D3707}" type="presParOf" srcId="{726A26D4-A2B4-48C0-BD48-6A3D5F8A08D4}" destId="{5F4BF543-31D1-4776-BCFA-86216A092C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FF1A8-42B4-4B9D-8395-BF48C2C9002F}">
      <dsp:nvSpPr>
        <dsp:cNvPr id="0" name=""/>
        <dsp:cNvSpPr/>
      </dsp:nvSpPr>
      <dsp:spPr>
        <a:xfrm>
          <a:off x="0" y="616540"/>
          <a:ext cx="5914209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62356" rIns="4590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Review assignments and due dates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Initial the roll</a:t>
          </a:r>
        </a:p>
      </dsp:txBody>
      <dsp:txXfrm>
        <a:off x="0" y="616540"/>
        <a:ext cx="5914209" cy="1530900"/>
      </dsp:txXfrm>
    </dsp:sp>
    <dsp:sp modelId="{23157C6E-4A51-48A3-B8BF-597EF6CE1C41}">
      <dsp:nvSpPr>
        <dsp:cNvPr id="0" name=""/>
        <dsp:cNvSpPr/>
      </dsp:nvSpPr>
      <dsp:spPr>
        <a:xfrm>
          <a:off x="295710" y="218020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Assignments</a:t>
          </a:r>
        </a:p>
      </dsp:txBody>
      <dsp:txXfrm>
        <a:off x="334618" y="256928"/>
        <a:ext cx="4062130" cy="719224"/>
      </dsp:txXfrm>
    </dsp:sp>
    <dsp:sp modelId="{18C0179B-A4BE-410D-92B4-D3A950E10E56}">
      <dsp:nvSpPr>
        <dsp:cNvPr id="0" name=""/>
        <dsp:cNvSpPr/>
      </dsp:nvSpPr>
      <dsp:spPr>
        <a:xfrm>
          <a:off x="0" y="2706111"/>
          <a:ext cx="5914209" cy="233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62356" rIns="4590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Positive Outlook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Habit formation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Goal Setting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Vision Boards</a:t>
          </a:r>
        </a:p>
      </dsp:txBody>
      <dsp:txXfrm>
        <a:off x="0" y="2706111"/>
        <a:ext cx="5914209" cy="2338875"/>
      </dsp:txXfrm>
    </dsp:sp>
    <dsp:sp modelId="{BE7291FB-3F6E-4407-996B-2CE6A52FE0A6}">
      <dsp:nvSpPr>
        <dsp:cNvPr id="0" name=""/>
        <dsp:cNvSpPr/>
      </dsp:nvSpPr>
      <dsp:spPr>
        <a:xfrm>
          <a:off x="295710" y="2293241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Self-Management</a:t>
          </a:r>
        </a:p>
      </dsp:txBody>
      <dsp:txXfrm>
        <a:off x="334618" y="2332149"/>
        <a:ext cx="4062130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1D412-9195-48AE-AAB5-D4B30B37133B}">
      <dsp:nvSpPr>
        <dsp:cNvPr id="0" name=""/>
        <dsp:cNvSpPr/>
      </dsp:nvSpPr>
      <dsp:spPr>
        <a:xfrm>
          <a:off x="329619" y="427050"/>
          <a:ext cx="1027230" cy="10272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31C9A-A622-4C16-B4CC-A3847EA30FF3}">
      <dsp:nvSpPr>
        <dsp:cNvPr id="0" name=""/>
        <dsp:cNvSpPr/>
      </dsp:nvSpPr>
      <dsp:spPr>
        <a:xfrm>
          <a:off x="548537" y="645968"/>
          <a:ext cx="589394" cy="589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9211E-A96F-47A0-B207-E09B26AE2435}">
      <dsp:nvSpPr>
        <dsp:cNvPr id="0" name=""/>
        <dsp:cNvSpPr/>
      </dsp:nvSpPr>
      <dsp:spPr>
        <a:xfrm>
          <a:off x="1243" y="1774238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Increases resilience</a:t>
          </a:r>
          <a:endParaRPr lang="en-US" sz="1600" kern="1200"/>
        </a:p>
      </dsp:txBody>
      <dsp:txXfrm>
        <a:off x="1243" y="1774238"/>
        <a:ext cx="1683984" cy="673593"/>
      </dsp:txXfrm>
    </dsp:sp>
    <dsp:sp modelId="{F8EABF50-F8E5-47C2-B499-A099915844B1}">
      <dsp:nvSpPr>
        <dsp:cNvPr id="0" name=""/>
        <dsp:cNvSpPr/>
      </dsp:nvSpPr>
      <dsp:spPr>
        <a:xfrm>
          <a:off x="2308301" y="427050"/>
          <a:ext cx="1027230" cy="10272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E8C2B-CA61-426B-BB30-3087B49248F8}">
      <dsp:nvSpPr>
        <dsp:cNvPr id="0" name=""/>
        <dsp:cNvSpPr/>
      </dsp:nvSpPr>
      <dsp:spPr>
        <a:xfrm>
          <a:off x="2527219" y="645968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C0230-B747-484B-91D5-6C68946E50BF}">
      <dsp:nvSpPr>
        <dsp:cNvPr id="0" name=""/>
        <dsp:cNvSpPr/>
      </dsp:nvSpPr>
      <dsp:spPr>
        <a:xfrm>
          <a:off x="1979924" y="1774238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Enhances problem-solving skills</a:t>
          </a:r>
          <a:endParaRPr lang="en-US" sz="1600" kern="1200"/>
        </a:p>
      </dsp:txBody>
      <dsp:txXfrm>
        <a:off x="1979924" y="1774238"/>
        <a:ext cx="1683984" cy="673593"/>
      </dsp:txXfrm>
    </dsp:sp>
    <dsp:sp modelId="{259E81DB-DB20-481F-8879-BD1CB73A78A4}">
      <dsp:nvSpPr>
        <dsp:cNvPr id="0" name=""/>
        <dsp:cNvSpPr/>
      </dsp:nvSpPr>
      <dsp:spPr>
        <a:xfrm>
          <a:off x="4286983" y="427050"/>
          <a:ext cx="1027230" cy="10272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FA0F1-9985-467A-8A8C-58F57DC816A7}">
      <dsp:nvSpPr>
        <dsp:cNvPr id="0" name=""/>
        <dsp:cNvSpPr/>
      </dsp:nvSpPr>
      <dsp:spPr>
        <a:xfrm>
          <a:off x="4505901" y="645968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A1139-373E-416A-AD52-B99AACDC6F6E}">
      <dsp:nvSpPr>
        <dsp:cNvPr id="0" name=""/>
        <dsp:cNvSpPr/>
      </dsp:nvSpPr>
      <dsp:spPr>
        <a:xfrm>
          <a:off x="3958606" y="1774238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Boosts confidence</a:t>
          </a:r>
          <a:endParaRPr lang="en-US" sz="1600" kern="1200"/>
        </a:p>
      </dsp:txBody>
      <dsp:txXfrm>
        <a:off x="3958606" y="1774238"/>
        <a:ext cx="1683984" cy="673593"/>
      </dsp:txXfrm>
    </dsp:sp>
    <dsp:sp modelId="{40B35E9C-2EBF-4A40-92C6-89619148208A}">
      <dsp:nvSpPr>
        <dsp:cNvPr id="0" name=""/>
        <dsp:cNvSpPr/>
      </dsp:nvSpPr>
      <dsp:spPr>
        <a:xfrm>
          <a:off x="6265664" y="427050"/>
          <a:ext cx="1027230" cy="10272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1D4C-B074-4212-8AEE-31827015C8A2}">
      <dsp:nvSpPr>
        <dsp:cNvPr id="0" name=""/>
        <dsp:cNvSpPr/>
      </dsp:nvSpPr>
      <dsp:spPr>
        <a:xfrm>
          <a:off x="6484582" y="645968"/>
          <a:ext cx="589394" cy="589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68BE4-415C-42A6-9D1D-D60DBA368A6F}">
      <dsp:nvSpPr>
        <dsp:cNvPr id="0" name=""/>
        <dsp:cNvSpPr/>
      </dsp:nvSpPr>
      <dsp:spPr>
        <a:xfrm>
          <a:off x="5937287" y="1774238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Increases motivation</a:t>
          </a:r>
          <a:endParaRPr lang="en-US" sz="1600" kern="1200"/>
        </a:p>
      </dsp:txBody>
      <dsp:txXfrm>
        <a:off x="5937287" y="1774238"/>
        <a:ext cx="1683984" cy="673593"/>
      </dsp:txXfrm>
    </dsp:sp>
    <dsp:sp modelId="{75471CF8-2B73-4E0D-9421-23ECA94EB1DB}">
      <dsp:nvSpPr>
        <dsp:cNvPr id="0" name=""/>
        <dsp:cNvSpPr/>
      </dsp:nvSpPr>
      <dsp:spPr>
        <a:xfrm>
          <a:off x="8244346" y="427050"/>
          <a:ext cx="1027230" cy="10272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253DF-F083-4163-8E4B-C0350F86188C}">
      <dsp:nvSpPr>
        <dsp:cNvPr id="0" name=""/>
        <dsp:cNvSpPr/>
      </dsp:nvSpPr>
      <dsp:spPr>
        <a:xfrm>
          <a:off x="8463264" y="645968"/>
          <a:ext cx="589394" cy="5893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EC93E-C86B-4384-8607-374FF92D54E3}">
      <dsp:nvSpPr>
        <dsp:cNvPr id="0" name=""/>
        <dsp:cNvSpPr/>
      </dsp:nvSpPr>
      <dsp:spPr>
        <a:xfrm>
          <a:off x="7915969" y="1774238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Attracts positivity</a:t>
          </a:r>
          <a:endParaRPr lang="en-US" sz="1600" kern="1200"/>
        </a:p>
      </dsp:txBody>
      <dsp:txXfrm>
        <a:off x="7915969" y="1774238"/>
        <a:ext cx="1683984" cy="673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14D0B-21F5-4917-BA01-48732D50C91A}">
      <dsp:nvSpPr>
        <dsp:cNvPr id="0" name=""/>
        <dsp:cNvSpPr/>
      </dsp:nvSpPr>
      <dsp:spPr>
        <a:xfrm rot="5400000">
          <a:off x="6209236" y="-2671250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 cues and location to perform automated actions</a:t>
          </a:r>
        </a:p>
      </dsp:txBody>
      <dsp:txXfrm rot="-5400000">
        <a:off x="3456431" y="112756"/>
        <a:ext cx="6113564" cy="576752"/>
      </dsp:txXfrm>
    </dsp:sp>
    <dsp:sp modelId="{B727A4B5-2292-42E4-B945-5C3414FB6401}">
      <dsp:nvSpPr>
        <dsp:cNvPr id="0" name=""/>
        <dsp:cNvSpPr/>
      </dsp:nvSpPr>
      <dsp:spPr>
        <a:xfrm>
          <a:off x="0" y="166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Make it Obvious</a:t>
          </a:r>
        </a:p>
      </dsp:txBody>
      <dsp:txXfrm>
        <a:off x="39001" y="40662"/>
        <a:ext cx="3378428" cy="720941"/>
      </dsp:txXfrm>
    </dsp:sp>
    <dsp:sp modelId="{6306F3AF-2E35-4DF6-9A12-6F166E683C33}">
      <dsp:nvSpPr>
        <dsp:cNvPr id="0" name=""/>
        <dsp:cNvSpPr/>
      </dsp:nvSpPr>
      <dsp:spPr>
        <a:xfrm rot="5400000">
          <a:off x="6209236" y="-183235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Make your habit something you WANT to do</a:t>
          </a:r>
        </a:p>
      </dsp:txBody>
      <dsp:txXfrm rot="-5400000">
        <a:off x="3456431" y="951647"/>
        <a:ext cx="6113564" cy="576752"/>
      </dsp:txXfrm>
    </dsp:sp>
    <dsp:sp modelId="{9527CD0A-B7E8-4F73-89D8-B42B24494317}">
      <dsp:nvSpPr>
        <dsp:cNvPr id="0" name=""/>
        <dsp:cNvSpPr/>
      </dsp:nvSpPr>
      <dsp:spPr>
        <a:xfrm>
          <a:off x="0" y="84055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Make it Attractive</a:t>
          </a:r>
        </a:p>
      </dsp:txBody>
      <dsp:txXfrm>
        <a:off x="39001" y="879552"/>
        <a:ext cx="3378428" cy="720941"/>
      </dsp:txXfrm>
    </dsp:sp>
    <dsp:sp modelId="{9CDEF2B4-4E45-4D8D-8C36-8BC5FF76468A}">
      <dsp:nvSpPr>
        <dsp:cNvPr id="0" name=""/>
        <dsp:cNvSpPr/>
      </dsp:nvSpPr>
      <dsp:spPr>
        <a:xfrm rot="5400000">
          <a:off x="6209236" y="-99346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Repetition and marginal gains make things easy</a:t>
          </a:r>
        </a:p>
      </dsp:txBody>
      <dsp:txXfrm rot="-5400000">
        <a:off x="3456431" y="1790537"/>
        <a:ext cx="6113564" cy="576752"/>
      </dsp:txXfrm>
    </dsp:sp>
    <dsp:sp modelId="{CC7A9712-F161-467B-9461-BFBDB8A48893}">
      <dsp:nvSpPr>
        <dsp:cNvPr id="0" name=""/>
        <dsp:cNvSpPr/>
      </dsp:nvSpPr>
      <dsp:spPr>
        <a:xfrm>
          <a:off x="0" y="167944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Make it Easy</a:t>
          </a:r>
        </a:p>
      </dsp:txBody>
      <dsp:txXfrm>
        <a:off x="39001" y="1718442"/>
        <a:ext cx="3378428" cy="720941"/>
      </dsp:txXfrm>
    </dsp:sp>
    <dsp:sp modelId="{313172B3-0F14-4124-B552-3339C761051B}">
      <dsp:nvSpPr>
        <dsp:cNvPr id="0" name=""/>
        <dsp:cNvSpPr/>
      </dsp:nvSpPr>
      <dsp:spPr>
        <a:xfrm rot="5400000">
          <a:off x="6209236" y="-15457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Tie rewards to the performance of the positive habit</a:t>
          </a:r>
        </a:p>
      </dsp:txBody>
      <dsp:txXfrm rot="-5400000">
        <a:off x="3456431" y="2629427"/>
        <a:ext cx="6113564" cy="576752"/>
      </dsp:txXfrm>
    </dsp:sp>
    <dsp:sp modelId="{1BF68C31-81D5-4FDE-A35B-0E87DBD1680E}">
      <dsp:nvSpPr>
        <dsp:cNvPr id="0" name=""/>
        <dsp:cNvSpPr/>
      </dsp:nvSpPr>
      <dsp:spPr>
        <a:xfrm>
          <a:off x="0" y="251833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Make it Satisfying</a:t>
          </a:r>
        </a:p>
      </dsp:txBody>
      <dsp:txXfrm>
        <a:off x="39001" y="2557332"/>
        <a:ext cx="3378428" cy="720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B9ADA-DE59-436B-807C-976FACBF622F}">
      <dsp:nvSpPr>
        <dsp:cNvPr id="0" name=""/>
        <dsp:cNvSpPr/>
      </dsp:nvSpPr>
      <dsp:spPr>
        <a:xfrm rot="5400000">
          <a:off x="6209236" y="-2671250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Remove yourself from situations where you normally do the bad habit</a:t>
          </a:r>
        </a:p>
      </dsp:txBody>
      <dsp:txXfrm rot="-5400000">
        <a:off x="3456431" y="112756"/>
        <a:ext cx="6113564" cy="576752"/>
      </dsp:txXfrm>
    </dsp:sp>
    <dsp:sp modelId="{9D574730-257E-4092-8EA2-901842DD4B58}">
      <dsp:nvSpPr>
        <dsp:cNvPr id="0" name=""/>
        <dsp:cNvSpPr/>
      </dsp:nvSpPr>
      <dsp:spPr>
        <a:xfrm>
          <a:off x="0" y="166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Make it Invisible</a:t>
          </a:r>
        </a:p>
      </dsp:txBody>
      <dsp:txXfrm>
        <a:off x="39001" y="40662"/>
        <a:ext cx="3378428" cy="720941"/>
      </dsp:txXfrm>
    </dsp:sp>
    <dsp:sp modelId="{0E65096F-F3AE-46DE-A969-86FB5CA1A5C9}">
      <dsp:nvSpPr>
        <dsp:cNvPr id="0" name=""/>
        <dsp:cNvSpPr/>
      </dsp:nvSpPr>
      <dsp:spPr>
        <a:xfrm rot="5400000">
          <a:off x="6209236" y="-183235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 ways to make your bad habit unappealing so you loathe it</a:t>
          </a:r>
        </a:p>
      </dsp:txBody>
      <dsp:txXfrm rot="-5400000">
        <a:off x="3456431" y="951647"/>
        <a:ext cx="6113564" cy="576752"/>
      </dsp:txXfrm>
    </dsp:sp>
    <dsp:sp modelId="{12648069-FF56-4B34-B0C2-A874E3CA3C24}">
      <dsp:nvSpPr>
        <dsp:cNvPr id="0" name=""/>
        <dsp:cNvSpPr/>
      </dsp:nvSpPr>
      <dsp:spPr>
        <a:xfrm>
          <a:off x="0" y="84055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Make it Unattractive</a:t>
          </a:r>
        </a:p>
      </dsp:txBody>
      <dsp:txXfrm>
        <a:off x="39001" y="879552"/>
        <a:ext cx="3378428" cy="720941"/>
      </dsp:txXfrm>
    </dsp:sp>
    <dsp:sp modelId="{E7192561-1C0B-479B-88E7-B8C82D8C3E2C}">
      <dsp:nvSpPr>
        <dsp:cNvPr id="0" name=""/>
        <dsp:cNvSpPr/>
      </dsp:nvSpPr>
      <dsp:spPr>
        <a:xfrm rot="5400000">
          <a:off x="6209236" y="-99346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Require unreasonable effort to do your bad habit. </a:t>
          </a:r>
        </a:p>
      </dsp:txBody>
      <dsp:txXfrm rot="-5400000">
        <a:off x="3456431" y="1790537"/>
        <a:ext cx="6113564" cy="576752"/>
      </dsp:txXfrm>
    </dsp:sp>
    <dsp:sp modelId="{63CBEFFE-FA2C-4551-988F-C1CE649D2D31}">
      <dsp:nvSpPr>
        <dsp:cNvPr id="0" name=""/>
        <dsp:cNvSpPr/>
      </dsp:nvSpPr>
      <dsp:spPr>
        <a:xfrm>
          <a:off x="0" y="167944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Make it Difficult</a:t>
          </a:r>
        </a:p>
      </dsp:txBody>
      <dsp:txXfrm>
        <a:off x="39001" y="1718442"/>
        <a:ext cx="3378428" cy="720941"/>
      </dsp:txXfrm>
    </dsp:sp>
    <dsp:sp modelId="{486D1B37-8258-48A6-8483-FA53B98485B4}">
      <dsp:nvSpPr>
        <dsp:cNvPr id="0" name=""/>
        <dsp:cNvSpPr/>
      </dsp:nvSpPr>
      <dsp:spPr>
        <a:xfrm rot="5400000">
          <a:off x="6209236" y="-154579"/>
          <a:ext cx="639154" cy="61447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 a way to make continuation of your habit unfulfilling. Use an accountability partner.</a:t>
          </a:r>
        </a:p>
      </dsp:txBody>
      <dsp:txXfrm rot="-5400000">
        <a:off x="3456431" y="2629427"/>
        <a:ext cx="6113564" cy="576752"/>
      </dsp:txXfrm>
    </dsp:sp>
    <dsp:sp modelId="{8B7D1D3D-87B6-4C79-BA28-5C1C87AD2BDF}">
      <dsp:nvSpPr>
        <dsp:cNvPr id="0" name=""/>
        <dsp:cNvSpPr/>
      </dsp:nvSpPr>
      <dsp:spPr>
        <a:xfrm>
          <a:off x="0" y="2518331"/>
          <a:ext cx="3456430" cy="798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Make it Unsatisfying</a:t>
          </a:r>
        </a:p>
      </dsp:txBody>
      <dsp:txXfrm>
        <a:off x="39001" y="2557332"/>
        <a:ext cx="3378428" cy="720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2259F-0DBA-4CCE-ADBC-6CBC3BD83555}">
      <dsp:nvSpPr>
        <dsp:cNvPr id="0" name=""/>
        <dsp:cNvSpPr/>
      </dsp:nvSpPr>
      <dsp:spPr>
        <a:xfrm>
          <a:off x="0" y="38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Obvious</a:t>
          </a:r>
        </a:p>
      </dsp:txBody>
      <dsp:txXfrm>
        <a:off x="28557" y="66859"/>
        <a:ext cx="4661190" cy="527886"/>
      </dsp:txXfrm>
    </dsp:sp>
    <dsp:sp modelId="{0F5CE7B2-F2E0-466F-9598-5AB6F122D5E6}">
      <dsp:nvSpPr>
        <dsp:cNvPr id="0" name=""/>
        <dsp:cNvSpPr/>
      </dsp:nvSpPr>
      <dsp:spPr>
        <a:xfrm>
          <a:off x="0" y="695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Attractive</a:t>
          </a:r>
        </a:p>
      </dsp:txBody>
      <dsp:txXfrm>
        <a:off x="28557" y="723859"/>
        <a:ext cx="4661190" cy="527886"/>
      </dsp:txXfrm>
    </dsp:sp>
    <dsp:sp modelId="{D54D9290-0A5E-4071-BF66-A58BBF7E002A}">
      <dsp:nvSpPr>
        <dsp:cNvPr id="0" name=""/>
        <dsp:cNvSpPr/>
      </dsp:nvSpPr>
      <dsp:spPr>
        <a:xfrm>
          <a:off x="0" y="1352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Easy</a:t>
          </a:r>
        </a:p>
      </dsp:txBody>
      <dsp:txXfrm>
        <a:off x="28557" y="1380859"/>
        <a:ext cx="4661190" cy="527886"/>
      </dsp:txXfrm>
    </dsp:sp>
    <dsp:sp modelId="{F6BC1DAF-E97F-4E56-9748-C74C649CB648}">
      <dsp:nvSpPr>
        <dsp:cNvPr id="0" name=""/>
        <dsp:cNvSpPr/>
      </dsp:nvSpPr>
      <dsp:spPr>
        <a:xfrm>
          <a:off x="0" y="2009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Satisfying</a:t>
          </a:r>
        </a:p>
      </dsp:txBody>
      <dsp:txXfrm>
        <a:off x="28557" y="2037859"/>
        <a:ext cx="4661190" cy="5278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D0EFF-7A0E-43EE-A505-2D8077594596}">
      <dsp:nvSpPr>
        <dsp:cNvPr id="0" name=""/>
        <dsp:cNvSpPr/>
      </dsp:nvSpPr>
      <dsp:spPr>
        <a:xfrm>
          <a:off x="0" y="38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Invisible</a:t>
          </a:r>
        </a:p>
      </dsp:txBody>
      <dsp:txXfrm>
        <a:off x="28557" y="66859"/>
        <a:ext cx="4661190" cy="527886"/>
      </dsp:txXfrm>
    </dsp:sp>
    <dsp:sp modelId="{EB9E6488-B406-4E7F-93BB-CF7486EA8D25}">
      <dsp:nvSpPr>
        <dsp:cNvPr id="0" name=""/>
        <dsp:cNvSpPr/>
      </dsp:nvSpPr>
      <dsp:spPr>
        <a:xfrm>
          <a:off x="0" y="695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Unattractive</a:t>
          </a:r>
        </a:p>
      </dsp:txBody>
      <dsp:txXfrm>
        <a:off x="28557" y="723859"/>
        <a:ext cx="4661190" cy="527886"/>
      </dsp:txXfrm>
    </dsp:sp>
    <dsp:sp modelId="{2E4664C4-155C-44A4-921A-1D375D8C0046}">
      <dsp:nvSpPr>
        <dsp:cNvPr id="0" name=""/>
        <dsp:cNvSpPr/>
      </dsp:nvSpPr>
      <dsp:spPr>
        <a:xfrm>
          <a:off x="0" y="1352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Difficult</a:t>
          </a:r>
        </a:p>
      </dsp:txBody>
      <dsp:txXfrm>
        <a:off x="28557" y="1380859"/>
        <a:ext cx="4661190" cy="527886"/>
      </dsp:txXfrm>
    </dsp:sp>
    <dsp:sp modelId="{5F4BF543-31D1-4776-BCFA-86216A092C16}">
      <dsp:nvSpPr>
        <dsp:cNvPr id="0" name=""/>
        <dsp:cNvSpPr/>
      </dsp:nvSpPr>
      <dsp:spPr>
        <a:xfrm>
          <a:off x="0" y="2009302"/>
          <a:ext cx="471830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Unsatisfying</a:t>
          </a:r>
        </a:p>
      </dsp:txBody>
      <dsp:txXfrm>
        <a:off x="28557" y="2037859"/>
        <a:ext cx="4661190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A8646-5744-40CA-A0ED-8C5CFFFC84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33BCD-40C0-461B-BCDC-031BDFD1A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7AE46-379A-4E4B-9720-11795D23F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3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8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6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460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65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2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2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1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8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8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9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335632-6BCA-42AC-9120-40BE477553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0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ositive-thinking-message-showing-optimism-and-bright-outlook-wallpaper-aggak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odzgwEWYUE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y_East_(cyclist)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p/templates/EAFN7sqNR4w-white-and-beige-collage-vision-board-instagram-story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D321-CEFB-2F14-91B2-B8D3996E8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895424"/>
            <a:ext cx="6815669" cy="1515533"/>
          </a:xfrm>
        </p:spPr>
        <p:txBody>
          <a:bodyPr/>
          <a:lstStyle/>
          <a:p>
            <a:r>
              <a:rPr lang="en-US" dirty="0"/>
              <a:t>CSE 170</a:t>
            </a:r>
            <a:br>
              <a:rPr lang="en-US" dirty="0"/>
            </a:br>
            <a:r>
              <a:rPr lang="en-US" dirty="0"/>
              <a:t>Technical Teamwork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803A9-DE20-5ADF-6186-A4BA2AF3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487159"/>
            <a:ext cx="6815669" cy="491240"/>
          </a:xfrm>
        </p:spPr>
        <p:txBody>
          <a:bodyPr/>
          <a:lstStyle/>
          <a:p>
            <a:r>
              <a:rPr lang="en-US" dirty="0"/>
              <a:t>Making you awesome – so you can be a better teammate.</a:t>
            </a:r>
          </a:p>
        </p:txBody>
      </p:sp>
    </p:spTree>
    <p:extLst>
      <p:ext uri="{BB962C8B-B14F-4D97-AF65-F5344CB8AC3E}">
        <p14:creationId xmlns:p14="http://schemas.microsoft.com/office/powerpoint/2010/main" val="2574966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2BE9-44AE-A0DC-E6C0-F4A7FB83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683-CB97-7CE1-960B-6E72B491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262626"/>
                </a:solidFill>
              </a:rPr>
              <a:t>Share an example of how you have kept a positive outlook in the face of failure or other difficulty.</a:t>
            </a:r>
          </a:p>
          <a:p>
            <a:pPr marL="0" indent="0">
              <a:buNone/>
            </a:pPr>
            <a:r>
              <a:rPr lang="en-US">
                <a:solidFill>
                  <a:srgbClr val="262626"/>
                </a:solidFill>
              </a:rPr>
              <a:t>or</a:t>
            </a:r>
          </a:p>
          <a:p>
            <a:pPr marL="0" indent="0">
              <a:buNone/>
            </a:pPr>
            <a:r>
              <a:rPr lang="en-US">
                <a:solidFill>
                  <a:srgbClr val="262626"/>
                </a:solidFill>
              </a:rPr>
              <a:t>Share an example of how you would like to increase positivity in your life.</a:t>
            </a:r>
          </a:p>
        </p:txBody>
      </p:sp>
      <p:pic>
        <p:nvPicPr>
          <p:cNvPr id="5" name="Picture 4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F59511C2-3703-11BE-E206-13D18CBE3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85026" y="3172020"/>
            <a:ext cx="2739728" cy="191096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335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EBB4-33BF-BE07-4C0C-09915070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Aggregation of Marginal Gains</a:t>
            </a:r>
          </a:p>
        </p:txBody>
      </p:sp>
      <p:pic>
        <p:nvPicPr>
          <p:cNvPr id="3" name="Online Media 2" title="One Percent Better | Michael A. Dunn | October 2021 General Conference">
            <a:hlinkClick r:id="" action="ppaction://media"/>
            <a:extLst>
              <a:ext uri="{FF2B5EF4-FFF2-40B4-BE49-F238E27FC236}">
                <a16:creationId xmlns:a16="http://schemas.microsoft.com/office/drawing/2014/main" id="{9A01FD02-A9F5-BAFC-D15A-FE246DDADC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78871" y="2443192"/>
            <a:ext cx="6834257" cy="38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704B-9725-56FC-1178-46F16DA3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1% Better –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F5AB-FD66-274F-440D-70FF62230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5 years later in the 2008 Olympic Games, British cyclists took 60% of all medals.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That same year Bradly Wiggins became the first British national to win the Tour de France.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From 2007 – 2017 British cyclists won 178 championships, 66 Olympic medals and 5 Tour de France victories.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In what ways does the “aggregation of marginal gains” strategy help us?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is this strategy better than making sudden drastic changes?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does “daily repentance” help us become 1% better?</a:t>
            </a:r>
          </a:p>
        </p:txBody>
      </p:sp>
      <p:pic>
        <p:nvPicPr>
          <p:cNvPr id="5" name="Picture 4" descr="A person wearing a helmet and holding a bicycle&#10;&#10;Description automatically generated">
            <a:extLst>
              <a:ext uri="{FF2B5EF4-FFF2-40B4-BE49-F238E27FC236}">
                <a16:creationId xmlns:a16="http://schemas.microsoft.com/office/drawing/2014/main" id="{38528372-35B0-63A3-FD5F-F7FBBBA9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37" r="4" b="13850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4C5CB-A81B-133E-EDE8-EBB6D5AC6322}"/>
              </a:ext>
            </a:extLst>
          </p:cNvPr>
          <p:cNvSpPr txBox="1"/>
          <p:nvPr/>
        </p:nvSpPr>
        <p:spPr>
          <a:xfrm>
            <a:off x="8487256" y="5353765"/>
            <a:ext cx="23374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Guy_East_(cyclist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38F7E-0072-B848-BF7E-77311AA66230}"/>
              </a:ext>
            </a:extLst>
          </p:cNvPr>
          <p:cNvSpPr txBox="1"/>
          <p:nvPr/>
        </p:nvSpPr>
        <p:spPr>
          <a:xfrm>
            <a:off x="1295401" y="5875868"/>
            <a:ext cx="35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Atomic Habits – James Clear</a:t>
            </a:r>
          </a:p>
        </p:txBody>
      </p:sp>
    </p:spTree>
    <p:extLst>
      <p:ext uri="{BB962C8B-B14F-4D97-AF65-F5344CB8AC3E}">
        <p14:creationId xmlns:p14="http://schemas.microsoft.com/office/powerpoint/2010/main" val="32656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5AD1-4707-DEE6-2446-8C903AFA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Better Habits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B5168A-EB68-18D8-1AE7-6757D76DB2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99EAD8-B4DE-1389-39AA-44C59D03ED5E}"/>
              </a:ext>
            </a:extLst>
          </p:cNvPr>
          <p:cNvSpPr txBox="1"/>
          <p:nvPr/>
        </p:nvSpPr>
        <p:spPr>
          <a:xfrm>
            <a:off x="1295401" y="5875868"/>
            <a:ext cx="35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Atomic Habits – James Clear</a:t>
            </a:r>
          </a:p>
        </p:txBody>
      </p:sp>
    </p:spTree>
    <p:extLst>
      <p:ext uri="{BB962C8B-B14F-4D97-AF65-F5344CB8AC3E}">
        <p14:creationId xmlns:p14="http://schemas.microsoft.com/office/powerpoint/2010/main" val="70366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1429-A171-DA11-D5F5-BF379BA9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Bad Habits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C9E9A8-550F-8927-DAB8-4861B818EA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374B951-6A79-31B4-8BC4-120A7A159E54}"/>
              </a:ext>
            </a:extLst>
          </p:cNvPr>
          <p:cNvSpPr txBox="1"/>
          <p:nvPr/>
        </p:nvSpPr>
        <p:spPr>
          <a:xfrm>
            <a:off x="1295401" y="5875868"/>
            <a:ext cx="35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Atomic Habits – James Clear</a:t>
            </a:r>
          </a:p>
        </p:txBody>
      </p:sp>
    </p:spTree>
    <p:extLst>
      <p:ext uri="{BB962C8B-B14F-4D97-AF65-F5344CB8AC3E}">
        <p14:creationId xmlns:p14="http://schemas.microsoft.com/office/powerpoint/2010/main" val="39218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78A1-A6F3-56C3-72A2-A04A38E1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 - Habits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1B78B-192C-0143-A8C6-5A83A2F39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GOOD HABITS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1821D0-52FE-3F3C-FCDE-B60A6524E2A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95400" y="3243262"/>
          <a:ext cx="4718304" cy="263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8DB0-084B-6E1E-38D2-6A87AA156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BAD HABITS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C087ABA-F4DF-66FD-7229-F40A0DAEDC8A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80670" y="3243262"/>
          <a:ext cx="4718304" cy="263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706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99A464-0CC7-0F92-B061-D9176C30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Making a Vision 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54033CB9-D890-72B6-1F6A-6579A46A2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98" y="1410208"/>
            <a:ext cx="2170563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0B78F-8A29-9CD3-658A-2D93F001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 vision board is a visual reminder of your goals.</a:t>
            </a:r>
          </a:p>
          <a:p>
            <a:r>
              <a:rPr lang="en-US" dirty="0">
                <a:solidFill>
                  <a:srgbClr val="262626"/>
                </a:solidFill>
              </a:rPr>
              <a:t>It’s a collage of photos, mementos, etc. that point you toward what you want to achieve.</a:t>
            </a:r>
          </a:p>
          <a:p>
            <a:r>
              <a:rPr lang="en-US" dirty="0">
                <a:solidFill>
                  <a:srgbClr val="262626"/>
                </a:solidFill>
              </a:rPr>
              <a:t>Vision boards can be physical or digital.</a:t>
            </a:r>
          </a:p>
          <a:p>
            <a:r>
              <a:rPr lang="en-US">
                <a:solidFill>
                  <a:srgbClr val="262626"/>
                </a:solidFill>
              </a:rPr>
              <a:t>This is my vision board for 2024.</a:t>
            </a:r>
          </a:p>
        </p:txBody>
      </p:sp>
    </p:spTree>
    <p:extLst>
      <p:ext uri="{BB962C8B-B14F-4D97-AF65-F5344CB8AC3E}">
        <p14:creationId xmlns:p14="http://schemas.microsoft.com/office/powerpoint/2010/main" val="45379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DA0D-0E39-235E-8A0E-CE88B500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Canva for a Digital Vision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8CB-5674-7B4E-B75F-FFD7F993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an account on Canva (it’s free)</a:t>
            </a:r>
          </a:p>
          <a:p>
            <a:r>
              <a:rPr lang="en-US" dirty="0"/>
              <a:t>I’ll show you how to customize one of the boards here: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https://www.canva.com/p/templates/EAFN7sqNR4w-white-and-beige-collage-vision-board-instagram-story/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Your board needs to include the following categories:</a:t>
            </a:r>
          </a:p>
          <a:p>
            <a:pPr lvl="1"/>
            <a:r>
              <a:rPr lang="en-US" dirty="0"/>
              <a:t>Work and Career</a:t>
            </a:r>
          </a:p>
          <a:p>
            <a:pPr lvl="1"/>
            <a:r>
              <a:rPr lang="en-US" dirty="0"/>
              <a:t>Lifestyle and Personal</a:t>
            </a:r>
          </a:p>
          <a:p>
            <a:pPr lvl="1"/>
            <a:r>
              <a:rPr lang="en-US" dirty="0"/>
              <a:t>Relationships and Family</a:t>
            </a:r>
          </a:p>
          <a:p>
            <a:pPr lvl="1"/>
            <a:r>
              <a:rPr lang="en-US" dirty="0"/>
              <a:t>Spiritual</a:t>
            </a:r>
          </a:p>
        </p:txBody>
      </p:sp>
    </p:spTree>
    <p:extLst>
      <p:ext uri="{BB962C8B-B14F-4D97-AF65-F5344CB8AC3E}">
        <p14:creationId xmlns:p14="http://schemas.microsoft.com/office/powerpoint/2010/main" val="115237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C3BF-D64F-4038-5910-1179F42A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your Vision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A5ED-9DF2-46D4-8CB6-3FD77CC88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want to use Canva, you can use other tools like Adobe Illustrator or online photo collage tools. </a:t>
            </a:r>
          </a:p>
          <a:p>
            <a:r>
              <a:rPr lang="en-US" dirty="0"/>
              <a:t>You can also make a physical vision board and take a picture of it.</a:t>
            </a:r>
          </a:p>
          <a:p>
            <a:r>
              <a:rPr lang="en-US" u="sng" dirty="0"/>
              <a:t>Make sure you include in the submission comments how you can use the self-management techniques we’ve discussed in class to help you with your goals.</a:t>
            </a:r>
          </a:p>
        </p:txBody>
      </p:sp>
    </p:spTree>
    <p:extLst>
      <p:ext uri="{BB962C8B-B14F-4D97-AF65-F5344CB8AC3E}">
        <p14:creationId xmlns:p14="http://schemas.microsoft.com/office/powerpoint/2010/main" val="396600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D355-903E-B53F-6A3B-529AD647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Prayer</a:t>
            </a:r>
          </a:p>
        </p:txBody>
      </p:sp>
    </p:spTree>
    <p:extLst>
      <p:ext uri="{BB962C8B-B14F-4D97-AF65-F5344CB8AC3E}">
        <p14:creationId xmlns:p14="http://schemas.microsoft.com/office/powerpoint/2010/main" val="309615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19980C-C6B5-F5A0-CF60-977B671C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Self-Discipline – Spiritual Thought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. Todd Christofferson">
            <a:extLst>
              <a:ext uri="{FF2B5EF4-FFF2-40B4-BE49-F238E27FC236}">
                <a16:creationId xmlns:a16="http://schemas.microsoft.com/office/drawing/2014/main" id="{627926FC-22CE-2DA9-A582-62127902D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2"/>
          <a:stretch/>
        </p:blipFill>
        <p:spPr bwMode="auto">
          <a:xfrm>
            <a:off x="1412683" y="1410208"/>
            <a:ext cx="3876801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2452-6235-BA91-1AC6-677832D0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102870" indent="0" defTabSz="91440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dirty="0"/>
              <a:t>“Moral discipline is the consistent exercise of agency to choose the right because it is right, even when it is hard. ”</a:t>
            </a:r>
          </a:p>
          <a:p>
            <a:pPr marL="102870" indent="0" defTabSz="91440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dirty="0"/>
              <a:t>Elder D. Todd Christofferson</a:t>
            </a:r>
          </a:p>
          <a:p>
            <a:pPr marL="102870" indent="0" defTabSz="91440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dirty="0"/>
              <a:t>October 2009 General Conference.</a:t>
            </a:r>
          </a:p>
        </p:txBody>
      </p:sp>
    </p:spTree>
    <p:extLst>
      <p:ext uri="{BB962C8B-B14F-4D97-AF65-F5344CB8AC3E}">
        <p14:creationId xmlns:p14="http://schemas.microsoft.com/office/powerpoint/2010/main" val="315649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1AD-805F-7F27-EE29-B0166867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52F32-7CDC-047D-8687-C6FB9BA5E0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9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5592-9FCB-3BD8-0467-679FD6B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B7706-99F4-79FB-C800-D6A918CE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U02 Prove: Activity Log</a:t>
            </a:r>
          </a:p>
          <a:p>
            <a:pPr lvl="2"/>
            <a:r>
              <a:rPr lang="en-US" dirty="0"/>
              <a:t>Keep track of your daily activities for two days, then report your findings.</a:t>
            </a:r>
          </a:p>
          <a:p>
            <a:pPr lvl="2"/>
            <a:r>
              <a:rPr lang="en-US" dirty="0"/>
              <a:t>If using the template, don’t worry about recording energy levels, etc.</a:t>
            </a:r>
          </a:p>
          <a:p>
            <a:pPr lvl="2"/>
            <a:r>
              <a:rPr lang="en-US" dirty="0"/>
              <a:t>Due Saturday</a:t>
            </a:r>
          </a:p>
          <a:p>
            <a:pPr lvl="1"/>
            <a:r>
              <a:rPr lang="en-US" dirty="0"/>
              <a:t>U02 Prove: Vision Board</a:t>
            </a:r>
          </a:p>
          <a:p>
            <a:pPr lvl="2"/>
            <a:r>
              <a:rPr lang="en-US" dirty="0"/>
              <a:t>Make a collage of your goals and aspirations and explain how self-management will help you get there.</a:t>
            </a:r>
          </a:p>
          <a:p>
            <a:pPr lvl="2"/>
            <a:r>
              <a:rPr lang="en-US" dirty="0"/>
              <a:t>Due Saturday</a:t>
            </a:r>
          </a:p>
        </p:txBody>
      </p:sp>
    </p:spTree>
    <p:extLst>
      <p:ext uri="{BB962C8B-B14F-4D97-AF65-F5344CB8AC3E}">
        <p14:creationId xmlns:p14="http://schemas.microsoft.com/office/powerpoint/2010/main" val="305897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87DF-A51D-F271-CC02-DC5D505E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Emotional Intelligence</a:t>
            </a:r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tional Intelligence Has 12 Elements. Which Do You Need to Work On?">
            <a:extLst>
              <a:ext uri="{FF2B5EF4-FFF2-40B4-BE49-F238E27FC236}">
                <a16:creationId xmlns:a16="http://schemas.microsoft.com/office/drawing/2014/main" id="{2C925EFD-360F-FD2B-6237-184541868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627" y="609602"/>
            <a:ext cx="5196606" cy="55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8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23478D-9358-651A-D691-DC37BE7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Failure Leads To Success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ilure is the Key to Success | Basketball quotes inspirational, Michael  jordan quotes, Jordan quotes">
            <a:extLst>
              <a:ext uri="{FF2B5EF4-FFF2-40B4-BE49-F238E27FC236}">
                <a16:creationId xmlns:a16="http://schemas.microsoft.com/office/drawing/2014/main" id="{D8C42DA8-AA5C-E8F6-0635-EA6A9FE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683" y="1698364"/>
            <a:ext cx="5784083" cy="328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56C5D-B127-EC35-C1FC-9C13043A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008" y="5907024"/>
            <a:ext cx="55116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668C778-7C06-473C-AEEC-EEA638544F6E}" type="slidenum">
              <a:rPr lang="en-US">
                <a:solidFill>
                  <a:srgbClr val="000000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2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2D9182-96C1-B329-6C33-F966B577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dirty="0" err="1"/>
              <a:t>Wer</a:t>
            </a:r>
            <a:r>
              <a:rPr lang="en-US" sz="3600" dirty="0"/>
              <a:t> </a:t>
            </a:r>
            <a:r>
              <a:rPr lang="en-US" sz="3600" dirty="0" err="1"/>
              <a:t>Nicht</a:t>
            </a:r>
            <a:r>
              <a:rPr lang="en-US" sz="3600" dirty="0"/>
              <a:t> </a:t>
            </a:r>
            <a:r>
              <a:rPr lang="en-US" sz="3600" dirty="0" err="1"/>
              <a:t>Wagt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 err="1"/>
              <a:t>Gewinnt</a:t>
            </a:r>
            <a:r>
              <a:rPr lang="en-US" sz="3600" dirty="0"/>
              <a:t> </a:t>
            </a:r>
            <a:r>
              <a:rPr lang="en-US" sz="3600" dirty="0" err="1"/>
              <a:t>Nicht</a:t>
            </a:r>
            <a:endParaRPr lang="en-US" sz="3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Person standing on top of mountain with arms raised">
            <a:extLst>
              <a:ext uri="{FF2B5EF4-FFF2-40B4-BE49-F238E27FC236}">
                <a16:creationId xmlns:a16="http://schemas.microsoft.com/office/drawing/2014/main" id="{1A1E0B9B-255B-2A2F-3EDC-0DDA515912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r="4339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82EF74-FBFC-C3A2-E5FC-1DE46355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sz="2800" dirty="0"/>
              <a:t>(Nothing Ventured, Nothing Gained)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A7A8F-F353-3302-DF33-4E6EFAC6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E668C778-7C06-473C-AEEC-EEA638544F6E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167-8372-49ED-B062-D87922D5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Positive Outlook: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8CBC1E-701B-8EA1-7278-E825344D98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2B839D-81B7-5E68-165B-45A8B6358F95}"/>
              </a:ext>
            </a:extLst>
          </p:cNvPr>
          <p:cNvSpPr txBox="1"/>
          <p:nvPr/>
        </p:nvSpPr>
        <p:spPr>
          <a:xfrm>
            <a:off x="629573" y="5901352"/>
            <a:ext cx="1093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https://www.linkedin.com/pulse/how-positive-outlook-life-helps-you-successful-shubhra-shrivastava</a:t>
            </a:r>
          </a:p>
        </p:txBody>
      </p:sp>
    </p:spTree>
    <p:extLst>
      <p:ext uri="{BB962C8B-B14F-4D97-AF65-F5344CB8AC3E}">
        <p14:creationId xmlns:p14="http://schemas.microsoft.com/office/powerpoint/2010/main" val="66842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489F29A718C4D88051B41540A638A" ma:contentTypeVersion="4" ma:contentTypeDescription="Create a new document." ma:contentTypeScope="" ma:versionID="579dc37ee1aa4cd3aabca0e71d8c2012">
  <xsd:schema xmlns:xsd="http://www.w3.org/2001/XMLSchema" xmlns:xs="http://www.w3.org/2001/XMLSchema" xmlns:p="http://schemas.microsoft.com/office/2006/metadata/properties" xmlns:ns2="4f283d96-361e-493a-98cc-9811c45f92ff" targetNamespace="http://schemas.microsoft.com/office/2006/metadata/properties" ma:root="true" ma:fieldsID="32c94487416548a8025d8b11f23711af" ns2:_="">
    <xsd:import namespace="4f283d96-361e-493a-98cc-9811c45f92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83d96-361e-493a-98cc-9811c45f9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C94F49-903A-4C8C-8E6B-F2F1F4C26585}"/>
</file>

<file path=customXml/itemProps2.xml><?xml version="1.0" encoding="utf-8"?>
<ds:datastoreItem xmlns:ds="http://schemas.openxmlformats.org/officeDocument/2006/customXml" ds:itemID="{5FE3AEC5-68C2-4767-80C3-409A4C9D6110}"/>
</file>

<file path=customXml/itemProps3.xml><?xml version="1.0" encoding="utf-8"?>
<ds:datastoreItem xmlns:ds="http://schemas.openxmlformats.org/officeDocument/2006/customXml" ds:itemID="{C1D5E534-2921-4698-9550-C35E5304D323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1132</TotalTime>
  <Words>688</Words>
  <Application>Microsoft Office PowerPoint</Application>
  <PresentationFormat>Widescreen</PresentationFormat>
  <Paragraphs>101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Garamond</vt:lpstr>
      <vt:lpstr>Organic</vt:lpstr>
      <vt:lpstr>CSE 170 Technical Teamwork Fall 2024</vt:lpstr>
      <vt:lpstr>Opening Prayer</vt:lpstr>
      <vt:lpstr>Self-Discipline – Spiritual Thought</vt:lpstr>
      <vt:lpstr>Agenda</vt:lpstr>
      <vt:lpstr>Assignments</vt:lpstr>
      <vt:lpstr>Emotional Intelligence</vt:lpstr>
      <vt:lpstr>Failure Leads To Success</vt:lpstr>
      <vt:lpstr>Wer Nicht Wagt,  Gewinnt Nicht</vt:lpstr>
      <vt:lpstr>Positive Outlook: Benefits</vt:lpstr>
      <vt:lpstr>Group Discussion</vt:lpstr>
      <vt:lpstr>The Aggregation of Marginal Gains</vt:lpstr>
      <vt:lpstr>1% Better – The Results</vt:lpstr>
      <vt:lpstr>Forming Better Habits</vt:lpstr>
      <vt:lpstr>Eliminating Bad Habits</vt:lpstr>
      <vt:lpstr>Group Discussion - Habits</vt:lpstr>
      <vt:lpstr>Making a Vision Board</vt:lpstr>
      <vt:lpstr>Using Canva for a Digital Vision Board</vt:lpstr>
      <vt:lpstr>Submitting your Vision Board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 Fall 2023</dc:title>
  <dc:creator>Briggs, Quinn</dc:creator>
  <cp:lastModifiedBy>Briggs, Quinn</cp:lastModifiedBy>
  <cp:revision>1</cp:revision>
  <dcterms:created xsi:type="dcterms:W3CDTF">2023-09-09T20:49:10Z</dcterms:created>
  <dcterms:modified xsi:type="dcterms:W3CDTF">2024-10-09T19:51:51Z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0x0101007EB489F29A718C4D88051B41540A638A</vt:lpwstr>
  </property>
</Properties>
</file>